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Montserrat Black"/>
      <p:bold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Anaheim"/>
      <p:regular r:id="rId32"/>
    </p:embeddedFont>
    <p:embeddedFont>
      <p:font typeface="Bebas Neue"/>
      <p:regular r:id="rId33"/>
    </p:embeddedFont>
    <p:embeddedFont>
      <p:font typeface="PT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Black-bold.fntdata"/><Relationship Id="rId25" Type="http://schemas.openxmlformats.org/officeDocument/2006/relationships/slide" Target="slides/slide21.xml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Black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33" Type="http://schemas.openxmlformats.org/officeDocument/2006/relationships/font" Target="fonts/BebasNeue-regular.fntdata"/><Relationship Id="rId10" Type="http://schemas.openxmlformats.org/officeDocument/2006/relationships/slide" Target="slides/slide6.xml"/><Relationship Id="rId32" Type="http://schemas.openxmlformats.org/officeDocument/2006/relationships/font" Target="fonts/Anaheim-regular.fntdata"/><Relationship Id="rId13" Type="http://schemas.openxmlformats.org/officeDocument/2006/relationships/slide" Target="slides/slide9.xml"/><Relationship Id="rId35" Type="http://schemas.openxmlformats.org/officeDocument/2006/relationships/font" Target="fonts/PTSans-bold.fntdata"/><Relationship Id="rId12" Type="http://schemas.openxmlformats.org/officeDocument/2006/relationships/slide" Target="slides/slide8.xml"/><Relationship Id="rId34" Type="http://schemas.openxmlformats.org/officeDocument/2006/relationships/font" Target="fonts/PTSans-regular.fntdata"/><Relationship Id="rId15" Type="http://schemas.openxmlformats.org/officeDocument/2006/relationships/slide" Target="slides/slide11.xml"/><Relationship Id="rId37" Type="http://schemas.openxmlformats.org/officeDocument/2006/relationships/font" Target="fonts/PTSans-boldItalic.fntdata"/><Relationship Id="rId14" Type="http://schemas.openxmlformats.org/officeDocument/2006/relationships/slide" Target="slides/slide10.xml"/><Relationship Id="rId36" Type="http://schemas.openxmlformats.org/officeDocument/2006/relationships/font" Target="fonts/PT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734a882cf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734a882cf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49053ce73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249053ce73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1734a882cf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1734a882cf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249053ce73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249053ce73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1734a882cf6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1734a882cf6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1734a882cf6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1734a882cf6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9053ce73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9053ce73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14ca49efd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14ca49efd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249053ce73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249053ce73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734a882cf6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1734a882cf6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734a882cf6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1734a882cf6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734a882cf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1734a882cf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1734a882cf6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1734a882cf6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85d27db1c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285d27db1c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85d27db1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285d27db1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49053ce73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49053ce73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" name="Google Shape;14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" name="Google Shape;15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6" name="Google Shape;16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5" name="Google Shape;45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" name="Google Shape;53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8" name="Google Shape;58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" name="Google Shape;59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60" name="Google Shape;60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8" name="Google Shape;88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9" name="Google Shape;89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7" name="Google Shape;97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54" name="Google Shape;454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55" name="Google Shape;455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56" name="Google Shape;456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57" name="Google Shape;457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8" name="Google Shape;458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9" name="Google Shape;459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0" name="Google Shape;480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1" name="Google Shape;481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6" name="Google Shape;486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7" name="Google Shape;487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8" name="Google Shape;488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96" name="Google Shape;496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500" name="Google Shape;500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01" name="Google Shape;501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02" name="Google Shape;502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03" name="Google Shape;503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4" name="Google Shape;524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5" name="Google Shape;525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6" name="Google Shape;526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7" name="Google Shape;527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8" name="Google Shape;528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9" name="Google Shape;529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0" name="Google Shape;530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1" name="Google Shape;531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32" name="Google Shape;532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" name="Google Shape;533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" name="Google Shape;535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" name="Google Shape;536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" name="Google Shape;537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" name="Google Shape;538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" name="Google Shape;539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40" name="Google Shape;540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" name="Google Shape;54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8" name="Google Shape;548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0" name="Google Shape;550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1" name="Google Shape;551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3" name="Google Shape;553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4" name="Google Shape;554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6" name="Google Shape;556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7" name="Google Shape;557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9" name="Google Shape;559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0" name="Google Shape;560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2" name="Google Shape;562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63" name="Google Shape;56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64" name="Google Shape;56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65" name="Google Shape;56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6" name="Google Shape;56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67" name="Google Shape;56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6" name="Google Shape;58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7" name="Google Shape;58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8" name="Google Shape;58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9" name="Google Shape;58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0" name="Google Shape;59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1" name="Google Shape;59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2" name="Google Shape;59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3" name="Google Shape;59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4" name="Google Shape;59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" name="Google Shape;59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96" name="Google Shape;59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" name="Google Shape;59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" name="Google Shape;59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" name="Google Shape;60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04" name="Google Shape;60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" name="Google Shape;60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0" name="Google Shape;610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11" name="Google Shape;611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12" name="Google Shape;612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" name="Google Shape;620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21" name="Google Shape;621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5" name="Google Shape;625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26" name="Google Shape;626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35" name="Google Shape;63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38" name="Google Shape;638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39" name="Google Shape;639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2" name="Google Shape;652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6" name="Google Shape;656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7" name="Google Shape;657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2" name="Google Shape;662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63" name="Google Shape;663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64" name="Google Shape;664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65" name="Google Shape;665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8" name="Google Shape;678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2" name="Google Shape;68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85" name="Google Shape;685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86" name="Google Shape;686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87" name="Google Shape;687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1" name="Google Shape;691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92" name="Google Shape;692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1" name="Google Shape;701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702" name="Google Shape;702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" name="Google Shape;71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713" name="Google Shape;713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7" name="Google Shape;717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18" name="Google Shape;718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7" name="Google Shape;727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28" name="Google Shape;728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6" name="Google Shape;736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7" name="Google Shape;737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738" name="Google Shape;73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1" name="Google Shape;741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2" name="Google Shape;742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43" name="Google Shape;743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" name="Google Shape;753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54" name="Google Shape;754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4" name="Google Shape;76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7" name="Google Shape;767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0" name="Google Shape;770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71" name="Google Shape;771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72" name="Google Shape;772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6" name="Google Shape;776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7" name="Google Shape;777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6" name="Google Shape;786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87" name="Google Shape;787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1" name="Google Shape;791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92" name="Google Shape;792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1" name="Google Shape;80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4" name="Google Shape;104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5" name="Google Shape;105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6" name="Google Shape;106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7" name="Google Shape;107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8" name="Google Shape;108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" name="Google Shape;136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5" name="Google Shape;145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" name="Google Shape;148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9" name="Google Shape;149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50" name="Google Shape;150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1" name="Google Shape;151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2" name="Google Shape;152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0" name="Google Shape;180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9" name="Google Shape;189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4" name="Google Shape;804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5" name="Google Shape;805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806" name="Google Shape;806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807" name="Google Shape;807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" name="Google Shape;817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8" name="Google Shape;82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1" name="Google Shape;831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5" name="Google Shape;835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6" name="Google Shape;836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37" name="Google Shape;83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38" name="Google Shape;838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" name="Google Shape;84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49" name="Google Shape;84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62" name="Google Shape;862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3" name="Google Shape;863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6" name="Google Shape;866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7" name="Google Shape;867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8" name="Google Shape;868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9" name="Google Shape;869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70" name="Google Shape;87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71" name="Google Shape;87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" name="Google Shape;88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82" name="Google Shape;88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2" name="Google Shape;89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96" name="Google Shape;896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7" name="Google Shape;897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8" name="Google Shape;898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9" name="Google Shape;899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0" name="Google Shape;900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1" name="Google Shape;901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2" name="Google Shape;902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3" name="Google Shape;903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4" name="Google Shape;904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5" name="Google Shape;905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6" name="Google Shape;906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7" name="Google Shape;907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08" name="Google Shape;908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909" name="Google Shape;909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" name="Google Shape;919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920" name="Google Shape;920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0" name="Google Shape;930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33" name="Google Shape;933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34" name="Google Shape;934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4" name="Google Shape;94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47" name="Google Shape;947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48" name="Google Shape;948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" name="Google Shape;958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59" name="Google Shape;959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9" name="Google Shape;96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2" name="Google Shape;972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3" name="Google Shape;973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4" name="Google Shape;974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5" name="Google Shape;975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6" name="Google Shape;976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77" name="Google Shape;977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78" name="Google Shape;978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8" name="Google Shape;988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89" name="Google Shape;989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9" name="Google Shape;99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2" name="Google Shape;1002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03" name="Google Shape;1003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4" name="Google Shape;1004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5" name="Google Shape;1005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06" name="Google Shape;1006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7" name="Google Shape;1007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8" name="Google Shape;1008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09" name="Google Shape;1009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0" name="Google Shape;1010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011" name="Google Shape;1011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1012" name="Google Shape;1012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1013" name="Google Shape;1013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2" name="Google Shape;1022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5" name="Google Shape;102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28" name="Google Shape;1028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9" name="Google Shape;1029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30" name="Google Shape;1030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31" name="Google Shape;1031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32" name="Google Shape;1032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33" name="Google Shape;1033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34" name="Google Shape;1034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7" name="Google Shape;1037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8" name="Google Shape;1038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9" name="Google Shape;1039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0" name="Google Shape;1040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1" name="Google Shape;1041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2" name="Google Shape;1042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3" name="Google Shape;1043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4" name="Google Shape;1044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5" name="Google Shape;1045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6" name="Google Shape;1046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7" name="Google Shape;1047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8" name="Google Shape;1048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9" name="Google Shape;1049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0" name="Google Shape;1050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1" name="Google Shape;1051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63" name="Google Shape;1063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" name="Google Shape;1064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" name="Google Shape;1065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" name="Google Shape;1067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" name="Google Shape;1068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" name="Google Shape;1070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71" name="Google Shape;1071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4" name="Google Shape;1074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75" name="Google Shape;107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76" name="Google Shape;107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77" name="Google Shape;107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8" name="Google Shape;107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1" name="Google Shape;108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2" name="Google Shape;108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3" name="Google Shape;108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4" name="Google Shape;108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5" name="Google Shape;108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6" name="Google Shape;108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7" name="Google Shape;108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8" name="Google Shape;108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9" name="Google Shape;108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0" name="Google Shape;109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1" name="Google Shape;109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2" name="Google Shape;109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3" name="Google Shape;109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4" name="Google Shape;109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5" name="Google Shape;109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6" name="Google Shape;109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7" name="Google Shape;109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8" name="Google Shape;109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9" name="Google Shape;109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0" name="Google Shape;110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1" name="Google Shape;110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2" name="Google Shape;110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3" name="Google Shape;110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4" name="Google Shape;110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5" name="Google Shape;110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6" name="Google Shape;110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07" name="Google Shape;110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" name="Google Shape;110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" name="Google Shape;110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" name="Google Shape;111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" name="Google Shape;111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2" name="Google Shape;111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" name="Google Shape;111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4" name="Google Shape;111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15" name="Google Shape;111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8" name="Google Shape;1118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1" name="Google Shape;1121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122" name="Google Shape;1122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Google Shape;1132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33" name="Google Shape;1133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3" name="Google Shape;1143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44" name="Google Shape;114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6" name="Google Shape;1146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47" name="Google Shape;114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50" name="Google Shape;115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52" name="Google Shape;1152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5" name="Google Shape;195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6" name="Google Shape;196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7" name="Google Shape;197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5" name="Google Shape;1155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56" name="Google Shape;1156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57" name="Google Shape;1157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58" name="Google Shape;1158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59" name="Google Shape;1159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60" name="Google Shape;1160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1" name="Google Shape;1161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2" name="Google Shape;1162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3" name="Google Shape;1163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4" name="Google Shape;1164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5" name="Google Shape;1165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6" name="Google Shape;1166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7" name="Google Shape;1167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8" name="Google Shape;1168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9" name="Google Shape;1169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0" name="Google Shape;1170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1" name="Google Shape;1171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2" name="Google Shape;1172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3" name="Google Shape;1173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4" name="Google Shape;1174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88" name="Google Shape;1188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" name="Google Shape;1189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" name="Google Shape;1190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" name="Google Shape;1191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" name="Google Shape;1192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" name="Google Shape;1193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" name="Google Shape;1194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" name="Google Shape;1195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96" name="Google Shape;1196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9" name="Google Shape;1199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200" name="Google Shape;1200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201" name="Google Shape;1201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02" name="Google Shape;1202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203" name="Google Shape;1203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204" name="Google Shape;1204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5" name="Google Shape;1205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6" name="Google Shape;1206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7" name="Google Shape;1207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8" name="Google Shape;1208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9" name="Google Shape;1209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0" name="Google Shape;1210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1" name="Google Shape;1211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2" name="Google Shape;1212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3" name="Google Shape;1213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4" name="Google Shape;1214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5" name="Google Shape;1215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6" name="Google Shape;1216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7" name="Google Shape;1217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8" name="Google Shape;1218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9" name="Google Shape;1219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0" name="Google Shape;1220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1" name="Google Shape;1221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2" name="Google Shape;1222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3" name="Google Shape;1223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4" name="Google Shape;1224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5" name="Google Shape;1225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6" name="Google Shape;1226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7" name="Google Shape;1227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8" name="Google Shape;1228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9" name="Google Shape;1229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0" name="Google Shape;1230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1" name="Google Shape;1231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32" name="Google Shape;1232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3" name="Google Shape;1233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Google Shape;1234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6" name="Google Shape;1236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7" name="Google Shape;1237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8" name="Google Shape;1238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9" name="Google Shape;1239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40" name="Google Shape;1240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3" name="Google Shape;1243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44" name="Google Shape;1244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6" name="Google Shape;1246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47" name="Google Shape;124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9" name="Google Shape;1249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50" name="Google Shape;1250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52" name="Google Shape;1252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8" name="Google Shape;208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9" name="Google Shape;209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0" name="Google Shape;210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1" name="Google Shape;211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12" name="Google Shape;212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3" name="Google Shape;213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4" name="Google Shape;224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7" name="Google Shape;237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8" name="Google Shape;238;p6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6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0" name="Google Shape;250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51" name="Google Shape;251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52" name="Google Shape;252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53" name="Google Shape;253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4" name="Google Shape;254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5" name="Google Shape;255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9" name="Google Shape;279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" name="Google Shape;280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1" name="Google Shape;281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2" name="Google Shape;282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" name="Google Shape;283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" name="Google Shape;288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" name="Google Shape;289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92" name="Google Shape;292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6" name="Google Shape;296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7" name="Google Shape;297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8" name="Google Shape;298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9" name="Google Shape;299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3" name="Google Shape;323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4" name="Google Shape;324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5" name="Google Shape;325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6" name="Google Shape;326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7" name="Google Shape;327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6" name="Google Shape;336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42" name="Google Shape;342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43" name="Google Shape;343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44" name="Google Shape;344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5" name="Google Shape;345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6" name="Google Shape;346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" name="Google Shape;369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" name="Google Shape;370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" name="Google Shape;371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" name="Google Shape;372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" name="Google Shape;373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" name="Google Shape;374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83" name="Google Shape;383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7" name="Google Shape;38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8" name="Google Shape;38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9" name="Google Shape;38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90" name="Google Shape;39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3" name="Google Shape;41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4" name="Google Shape;41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5" name="Google Shape;41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6" name="Google Shape;41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" name="Google Shape;41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8" name="Google Shape;41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" name="Google Shape;42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" name="Google Shape;42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7" name="Google Shape;42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3" name="Google Shape;433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37" name="Google Shape;437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8" name="Google Shape;438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9" name="Google Shape;439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8" name="Google Shape;448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linkedin.com/pulse/legal-challenges-faced-msmes-vcounsel-your-virtual-legal-team/" TargetMode="External"/><Relationship Id="rId4" Type="http://schemas.openxmlformats.org/officeDocument/2006/relationships/hyperlink" Target="https://ksandk.com/startups/msmes-in-india-legal-support/" TargetMode="External"/><Relationship Id="rId5" Type="http://schemas.openxmlformats.org/officeDocument/2006/relationships/hyperlink" Target="https://poonawallafincorp.com/blogs/major-challenges-for-msme-business-loans.php" TargetMode="External"/><Relationship Id="rId6" Type="http://schemas.openxmlformats.org/officeDocument/2006/relationships/hyperlink" Target="https://yourstory.com/smbstory/legal-support-help-msmes-tackle-challenges-self-reliant-india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32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4" name="Google Shape;1264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65" name="Google Shape;1265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7" name="Google Shape;1267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68" name="Google Shape;1268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71" name="Google Shape;1271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73" name="Google Shape;1273;p32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32"/>
          <p:cNvSpPr txBox="1"/>
          <p:nvPr>
            <p:ph type="ctrTitle"/>
          </p:nvPr>
        </p:nvSpPr>
        <p:spPr>
          <a:xfrm>
            <a:off x="528925" y="2034596"/>
            <a:ext cx="7033800" cy="14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LegalEase </a:t>
            </a:r>
            <a:r>
              <a:rPr lang="en" sz="52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(AI)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Legal-Pit-Stop for MSMEs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5" name="Google Shape;1275;p32"/>
          <p:cNvSpPr txBox="1"/>
          <p:nvPr>
            <p:ph idx="1" type="subTitle"/>
          </p:nvPr>
        </p:nvSpPr>
        <p:spPr>
          <a:xfrm>
            <a:off x="528925" y="3291375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Legal Professional for MSMEs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41"/>
          <p:cNvSpPr/>
          <p:nvPr/>
        </p:nvSpPr>
        <p:spPr>
          <a:xfrm rot="5400000">
            <a:off x="1385362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41"/>
          <p:cNvSpPr/>
          <p:nvPr/>
        </p:nvSpPr>
        <p:spPr>
          <a:xfrm rot="5400000">
            <a:off x="3986623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41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4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PROVIDING?</a:t>
            </a:r>
            <a:endParaRPr/>
          </a:p>
        </p:txBody>
      </p:sp>
      <p:sp>
        <p:nvSpPr>
          <p:cNvPr id="1466" name="Google Shape;1466;p41"/>
          <p:cNvSpPr txBox="1"/>
          <p:nvPr>
            <p:ph idx="1" type="subTitle"/>
          </p:nvPr>
        </p:nvSpPr>
        <p:spPr>
          <a:xfrm>
            <a:off x="815812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Updating or creating new documents.</a:t>
            </a:r>
            <a:endParaRPr sz="1300"/>
          </a:p>
        </p:txBody>
      </p:sp>
      <p:sp>
        <p:nvSpPr>
          <p:cNvPr id="1467" name="Google Shape;1467;p41"/>
          <p:cNvSpPr txBox="1"/>
          <p:nvPr>
            <p:ph idx="2" type="subTitle"/>
          </p:nvPr>
        </p:nvSpPr>
        <p:spPr>
          <a:xfrm>
            <a:off x="3290300" y="3180750"/>
            <a:ext cx="2452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Query any Legal document and get relevant answers.</a:t>
            </a:r>
            <a:endParaRPr sz="1300"/>
          </a:p>
        </p:txBody>
      </p:sp>
      <p:sp>
        <p:nvSpPr>
          <p:cNvPr id="1468" name="Google Shape;1468;p41"/>
          <p:cNvSpPr txBox="1"/>
          <p:nvPr>
            <p:ph idx="3" type="subTitle"/>
          </p:nvPr>
        </p:nvSpPr>
        <p:spPr>
          <a:xfrm>
            <a:off x="6121800" y="3180750"/>
            <a:ext cx="22344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Highlighting acceptable or unacceptable clauses.</a:t>
            </a:r>
            <a:endParaRPr sz="1300"/>
          </a:p>
        </p:txBody>
      </p:sp>
      <p:sp>
        <p:nvSpPr>
          <p:cNvPr id="1469" name="Google Shape;1469;p41"/>
          <p:cNvSpPr txBox="1"/>
          <p:nvPr>
            <p:ph idx="4" type="subTitle"/>
          </p:nvPr>
        </p:nvSpPr>
        <p:spPr>
          <a:xfrm>
            <a:off x="815812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GENERATION</a:t>
            </a:r>
            <a:endParaRPr/>
          </a:p>
        </p:txBody>
      </p:sp>
      <p:sp>
        <p:nvSpPr>
          <p:cNvPr id="1470" name="Google Shape;1470;p41"/>
          <p:cNvSpPr txBox="1"/>
          <p:nvPr>
            <p:ph idx="5" type="subTitle"/>
          </p:nvPr>
        </p:nvSpPr>
        <p:spPr>
          <a:xfrm>
            <a:off x="3164101" y="2726175"/>
            <a:ext cx="2753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</a:t>
            </a:r>
            <a:endParaRPr/>
          </a:p>
        </p:txBody>
      </p:sp>
      <p:sp>
        <p:nvSpPr>
          <p:cNvPr id="1471" name="Google Shape;1471;p41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endParaRPr/>
          </a:p>
        </p:txBody>
      </p:sp>
      <p:grpSp>
        <p:nvGrpSpPr>
          <p:cNvPr id="1472" name="Google Shape;1472;p41"/>
          <p:cNvGrpSpPr/>
          <p:nvPr/>
        </p:nvGrpSpPr>
        <p:grpSpPr>
          <a:xfrm>
            <a:off x="1597641" y="1793256"/>
            <a:ext cx="531542" cy="602023"/>
            <a:chOff x="4020665" y="1431080"/>
            <a:chExt cx="531542" cy="602023"/>
          </a:xfrm>
        </p:grpSpPr>
        <p:sp>
          <p:nvSpPr>
            <p:cNvPr id="1473" name="Google Shape;1473;p41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1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1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1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8" name="Google Shape;1488;p41"/>
          <p:cNvGrpSpPr/>
          <p:nvPr/>
        </p:nvGrpSpPr>
        <p:grpSpPr>
          <a:xfrm>
            <a:off x="4169317" y="1793289"/>
            <a:ext cx="590713" cy="601957"/>
            <a:chOff x="1230449" y="2288393"/>
            <a:chExt cx="590713" cy="601957"/>
          </a:xfrm>
        </p:grpSpPr>
        <p:sp>
          <p:nvSpPr>
            <p:cNvPr id="1489" name="Google Shape;1489;p41"/>
            <p:cNvSpPr/>
            <p:nvPr/>
          </p:nvSpPr>
          <p:spPr>
            <a:xfrm>
              <a:off x="1293202" y="2564645"/>
              <a:ext cx="80995" cy="55556"/>
            </a:xfrm>
            <a:custGeom>
              <a:rect b="b" l="l" r="r" t="t"/>
              <a:pathLst>
                <a:path extrusionOk="0" h="1675" w="244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1327796" y="2667796"/>
              <a:ext cx="129287" cy="53798"/>
            </a:xfrm>
            <a:custGeom>
              <a:rect b="b" l="l" r="r" t="t"/>
              <a:pathLst>
                <a:path extrusionOk="0" h="1622" w="3898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1474695" y="2667796"/>
              <a:ext cx="54229" cy="17645"/>
            </a:xfrm>
            <a:custGeom>
              <a:rect b="b" l="l" r="r" t="t"/>
              <a:pathLst>
                <a:path extrusionOk="0" h="532" w="1635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1394429" y="2496453"/>
              <a:ext cx="72504" cy="72206"/>
            </a:xfrm>
            <a:custGeom>
              <a:rect b="b" l="l" r="r" t="t"/>
              <a:pathLst>
                <a:path extrusionOk="0" h="2177" w="2186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1400798" y="2363053"/>
              <a:ext cx="49585" cy="45141"/>
            </a:xfrm>
            <a:custGeom>
              <a:rect b="b" l="l" r="r" t="t"/>
              <a:pathLst>
                <a:path extrusionOk="0" h="1361" w="1495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1403351" y="2707033"/>
              <a:ext cx="52902" cy="87761"/>
            </a:xfrm>
            <a:custGeom>
              <a:rect b="b" l="l" r="r" t="t"/>
              <a:pathLst>
                <a:path extrusionOk="0" h="2646" w="1595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1493600" y="2499405"/>
              <a:ext cx="47695" cy="77413"/>
            </a:xfrm>
            <a:custGeom>
              <a:rect b="b" l="l" r="r" t="t"/>
              <a:pathLst>
                <a:path extrusionOk="0" h="2334" w="1438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1"/>
            <p:cNvSpPr/>
            <p:nvPr/>
          </p:nvSpPr>
          <p:spPr>
            <a:xfrm>
              <a:off x="1338244" y="2443319"/>
              <a:ext cx="62919" cy="107761"/>
            </a:xfrm>
            <a:custGeom>
              <a:rect b="b" l="l" r="r" t="t"/>
              <a:pathLst>
                <a:path extrusionOk="0" h="3249" w="1897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1731544" y="2442954"/>
              <a:ext cx="60166" cy="59934"/>
            </a:xfrm>
            <a:custGeom>
              <a:rect b="b" l="l" r="r" t="t"/>
              <a:pathLst>
                <a:path extrusionOk="0" h="1807" w="1814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1"/>
            <p:cNvSpPr/>
            <p:nvPr/>
          </p:nvSpPr>
          <p:spPr>
            <a:xfrm>
              <a:off x="1761030" y="2668626"/>
              <a:ext cx="60133" cy="59934"/>
            </a:xfrm>
            <a:custGeom>
              <a:rect b="b" l="l" r="r" t="t"/>
              <a:pathLst>
                <a:path extrusionOk="0" h="1807" w="1813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1725408" y="2546768"/>
              <a:ext cx="77280" cy="76119"/>
            </a:xfrm>
            <a:custGeom>
              <a:rect b="b" l="l" r="r" t="t"/>
              <a:pathLst>
                <a:path extrusionOk="0" h="2295" w="233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1722655" y="2760698"/>
              <a:ext cx="60133" cy="59934"/>
            </a:xfrm>
            <a:custGeom>
              <a:rect b="b" l="l" r="r" t="t"/>
              <a:pathLst>
                <a:path extrusionOk="0" h="1807" w="1813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1230449" y="2288393"/>
              <a:ext cx="510547" cy="601957"/>
            </a:xfrm>
            <a:custGeom>
              <a:rect b="b" l="l" r="r" t="t"/>
              <a:pathLst>
                <a:path extrusionOk="0" h="18149" w="15393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2" name="Google Shape;1502;p41"/>
          <p:cNvGrpSpPr/>
          <p:nvPr/>
        </p:nvGrpSpPr>
        <p:grpSpPr>
          <a:xfrm>
            <a:off x="6876691" y="1793256"/>
            <a:ext cx="585440" cy="602023"/>
            <a:chOff x="1888890" y="3144712"/>
            <a:chExt cx="585440" cy="602023"/>
          </a:xfrm>
        </p:grpSpPr>
        <p:sp>
          <p:nvSpPr>
            <p:cNvPr id="1503" name="Google Shape;1503;p41"/>
            <p:cNvSpPr/>
            <p:nvPr/>
          </p:nvSpPr>
          <p:spPr>
            <a:xfrm>
              <a:off x="2170085" y="3159206"/>
              <a:ext cx="53532" cy="53499"/>
            </a:xfrm>
            <a:custGeom>
              <a:rect b="b" l="l" r="r" t="t"/>
              <a:pathLst>
                <a:path extrusionOk="0" h="1613" w="1614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1981726" y="3530782"/>
              <a:ext cx="53532" cy="53532"/>
            </a:xfrm>
            <a:custGeom>
              <a:rect b="b" l="l" r="r" t="t"/>
              <a:pathLst>
                <a:path extrusionOk="0" h="1614" w="1614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1915424" y="3185475"/>
              <a:ext cx="53532" cy="53532"/>
            </a:xfrm>
            <a:custGeom>
              <a:rect b="b" l="l" r="r" t="t"/>
              <a:pathLst>
                <a:path extrusionOk="0" h="1614" w="1614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1920565" y="3144712"/>
              <a:ext cx="553765" cy="602023"/>
            </a:xfrm>
            <a:custGeom>
              <a:rect b="b" l="l" r="r" t="t"/>
              <a:pathLst>
                <a:path extrusionOk="0" h="18151" w="16696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2083584" y="3504447"/>
              <a:ext cx="70381" cy="70348"/>
            </a:xfrm>
            <a:custGeom>
              <a:rect b="b" l="l" r="r" t="t"/>
              <a:pathLst>
                <a:path extrusionOk="0" h="2121" w="2122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1888890" y="3314662"/>
              <a:ext cx="83449" cy="63350"/>
            </a:xfrm>
            <a:custGeom>
              <a:rect b="b" l="l" r="r" t="t"/>
              <a:pathLst>
                <a:path extrusionOk="0" h="1910" w="2516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1"/>
            <p:cNvSpPr/>
            <p:nvPr/>
          </p:nvSpPr>
          <p:spPr>
            <a:xfrm>
              <a:off x="2293368" y="3432705"/>
              <a:ext cx="100896" cy="53035"/>
            </a:xfrm>
            <a:custGeom>
              <a:rect b="b" l="l" r="r" t="t"/>
              <a:pathLst>
                <a:path extrusionOk="0" h="1599" w="3042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0" name="Google Shape;1510;p41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511" name="Google Shape;1511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3" name="Google Shape;1513;p41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514" name="Google Shape;1514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6" name="Google Shape;1516;p41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517" name="Google Shape;1517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9" name="Google Shape;1519;p41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4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LEADERs </a:t>
            </a:r>
            <a:endParaRPr/>
          </a:p>
        </p:txBody>
      </p:sp>
      <p:sp>
        <p:nvSpPr>
          <p:cNvPr id="1526" name="Google Shape;1526;p42"/>
          <p:cNvSpPr txBox="1"/>
          <p:nvPr>
            <p:ph idx="1" type="subTitle"/>
          </p:nvPr>
        </p:nvSpPr>
        <p:spPr>
          <a:xfrm>
            <a:off x="4879888" y="317916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Luminance uses next-generation AI to automate the generation, negotiation and analysis of contracts.</a:t>
            </a:r>
            <a:endParaRPr/>
          </a:p>
        </p:txBody>
      </p:sp>
      <p:sp>
        <p:nvSpPr>
          <p:cNvPr id="1527" name="Google Shape;1527;p42"/>
          <p:cNvSpPr txBox="1"/>
          <p:nvPr>
            <p:ph idx="2" type="subTitle"/>
          </p:nvPr>
        </p:nvSpPr>
        <p:spPr>
          <a:xfrm>
            <a:off x="1506350" y="3182988"/>
            <a:ext cx="29550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automatically </a:t>
            </a:r>
            <a:r>
              <a:rPr lang="en"/>
              <a:t>highlights and extracts provisions that are important to you and helps you organize your data for analysis.</a:t>
            </a:r>
            <a:endParaRPr/>
          </a:p>
        </p:txBody>
      </p:sp>
      <p:sp>
        <p:nvSpPr>
          <p:cNvPr id="1528" name="Google Shape;1528;p42"/>
          <p:cNvSpPr txBox="1"/>
          <p:nvPr>
            <p:ph idx="3" type="subTitle"/>
          </p:nvPr>
        </p:nvSpPr>
        <p:spPr>
          <a:xfrm>
            <a:off x="4879888" y="272199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LUMINANCE</a:t>
            </a:r>
            <a:endParaRPr/>
          </a:p>
        </p:txBody>
      </p:sp>
      <p:sp>
        <p:nvSpPr>
          <p:cNvPr id="1529" name="Google Shape;1529;p42"/>
          <p:cNvSpPr txBox="1"/>
          <p:nvPr>
            <p:ph idx="4" type="subTitle"/>
          </p:nvPr>
        </p:nvSpPr>
        <p:spPr>
          <a:xfrm>
            <a:off x="1731038" y="2725828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KIRA</a:t>
            </a:r>
            <a:endParaRPr/>
          </a:p>
        </p:txBody>
      </p:sp>
      <p:sp>
        <p:nvSpPr>
          <p:cNvPr id="1530" name="Google Shape;1530;p42"/>
          <p:cNvSpPr/>
          <p:nvPr/>
        </p:nvSpPr>
        <p:spPr>
          <a:xfrm rot="5400000">
            <a:off x="2505775" y="1677955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42"/>
          <p:cNvSpPr/>
          <p:nvPr/>
        </p:nvSpPr>
        <p:spPr>
          <a:xfrm rot="5400000">
            <a:off x="5654638" y="167411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2" name="Google Shape;1532;p42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533" name="Google Shape;1533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5" name="Google Shape;1535;p42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536" name="Google Shape;1536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8" name="Google Shape;1538;p42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539" name="Google Shape;1539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41" name="Google Shape;1541;p42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42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3" name="Google Shape;1543;p42"/>
          <p:cNvGrpSpPr/>
          <p:nvPr/>
        </p:nvGrpSpPr>
        <p:grpSpPr>
          <a:xfrm>
            <a:off x="2756642" y="1823906"/>
            <a:ext cx="454355" cy="536704"/>
            <a:chOff x="4745408" y="4001992"/>
            <a:chExt cx="509652" cy="602023"/>
          </a:xfrm>
        </p:grpSpPr>
        <p:sp>
          <p:nvSpPr>
            <p:cNvPr id="1544" name="Google Shape;1544;p42"/>
            <p:cNvSpPr/>
            <p:nvPr/>
          </p:nvSpPr>
          <p:spPr>
            <a:xfrm>
              <a:off x="4745408" y="4001992"/>
              <a:ext cx="509652" cy="602023"/>
            </a:xfrm>
            <a:custGeom>
              <a:rect b="b" l="l" r="r" t="t"/>
              <a:pathLst>
                <a:path extrusionOk="0" h="18151" w="15366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2"/>
            <p:cNvSpPr/>
            <p:nvPr/>
          </p:nvSpPr>
          <p:spPr>
            <a:xfrm>
              <a:off x="5144546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2"/>
            <p:cNvSpPr/>
            <p:nvPr/>
          </p:nvSpPr>
          <p:spPr>
            <a:xfrm>
              <a:off x="5175126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2"/>
            <p:cNvSpPr/>
            <p:nvPr/>
          </p:nvSpPr>
          <p:spPr>
            <a:xfrm>
              <a:off x="5205674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2"/>
            <p:cNvSpPr/>
            <p:nvPr/>
          </p:nvSpPr>
          <p:spPr>
            <a:xfrm>
              <a:off x="5126834" y="4109687"/>
              <a:ext cx="88259" cy="17678"/>
            </a:xfrm>
            <a:custGeom>
              <a:rect b="b" l="l" r="r" t="t"/>
              <a:pathLst>
                <a:path extrusionOk="0" h="533" w="2661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2"/>
            <p:cNvSpPr/>
            <p:nvPr/>
          </p:nvSpPr>
          <p:spPr>
            <a:xfrm>
              <a:off x="5126834" y="4136652"/>
              <a:ext cx="88259" cy="17645"/>
            </a:xfrm>
            <a:custGeom>
              <a:rect b="b" l="l" r="r" t="t"/>
              <a:pathLst>
                <a:path extrusionOk="0" h="532" w="2661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2"/>
            <p:cNvSpPr/>
            <p:nvPr/>
          </p:nvSpPr>
          <p:spPr>
            <a:xfrm>
              <a:off x="5157448" y="4163584"/>
              <a:ext cx="57645" cy="17678"/>
            </a:xfrm>
            <a:custGeom>
              <a:rect b="b" l="l" r="r" t="t"/>
              <a:pathLst>
                <a:path extrusionOk="0" h="533" w="1738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2"/>
            <p:cNvSpPr/>
            <p:nvPr/>
          </p:nvSpPr>
          <p:spPr>
            <a:xfrm>
              <a:off x="5127730" y="4385707"/>
              <a:ext cx="94262" cy="17645"/>
            </a:xfrm>
            <a:custGeom>
              <a:rect b="b" l="l" r="r" t="t"/>
              <a:pathLst>
                <a:path extrusionOk="0" h="532" w="284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2"/>
            <p:cNvSpPr/>
            <p:nvPr/>
          </p:nvSpPr>
          <p:spPr>
            <a:xfrm>
              <a:off x="4924380" y="4033700"/>
              <a:ext cx="57645" cy="17645"/>
            </a:xfrm>
            <a:custGeom>
              <a:rect b="b" l="l" r="r" t="t"/>
              <a:pathLst>
                <a:path extrusionOk="0" h="532" w="1738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2"/>
            <p:cNvSpPr/>
            <p:nvPr/>
          </p:nvSpPr>
          <p:spPr>
            <a:xfrm>
              <a:off x="4997249" y="4189389"/>
              <a:ext cx="17678" cy="17711"/>
            </a:xfrm>
            <a:custGeom>
              <a:rect b="b" l="l" r="r" t="t"/>
              <a:pathLst>
                <a:path extrusionOk="0" h="534" w="533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2"/>
            <p:cNvSpPr/>
            <p:nvPr/>
          </p:nvSpPr>
          <p:spPr>
            <a:xfrm>
              <a:off x="5027796" y="4189422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2"/>
            <p:cNvSpPr/>
            <p:nvPr/>
          </p:nvSpPr>
          <p:spPr>
            <a:xfrm>
              <a:off x="5058377" y="4189422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2"/>
            <p:cNvSpPr/>
            <p:nvPr/>
          </p:nvSpPr>
          <p:spPr>
            <a:xfrm>
              <a:off x="4785342" y="4319173"/>
              <a:ext cx="279503" cy="244876"/>
            </a:xfrm>
            <a:custGeom>
              <a:rect b="b" l="l" r="r" t="t"/>
              <a:pathLst>
                <a:path extrusionOk="0" h="7383" w="8427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2"/>
            <p:cNvSpPr/>
            <p:nvPr/>
          </p:nvSpPr>
          <p:spPr>
            <a:xfrm>
              <a:off x="4785375" y="4265408"/>
              <a:ext cx="88226" cy="17678"/>
            </a:xfrm>
            <a:custGeom>
              <a:rect b="b" l="l" r="r" t="t"/>
              <a:pathLst>
                <a:path extrusionOk="0" h="533" w="266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2"/>
            <p:cNvSpPr/>
            <p:nvPr/>
          </p:nvSpPr>
          <p:spPr>
            <a:xfrm>
              <a:off x="4785375" y="4292340"/>
              <a:ext cx="88226" cy="17678"/>
            </a:xfrm>
            <a:custGeom>
              <a:rect b="b" l="l" r="r" t="t"/>
              <a:pathLst>
                <a:path extrusionOk="0" h="533" w="266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2"/>
            <p:cNvSpPr/>
            <p:nvPr/>
          </p:nvSpPr>
          <p:spPr>
            <a:xfrm>
              <a:off x="4785342" y="4319306"/>
              <a:ext cx="49784" cy="17678"/>
            </a:xfrm>
            <a:custGeom>
              <a:rect b="b" l="l" r="r" t="t"/>
              <a:pathLst>
                <a:path extrusionOk="0" h="533" w="1501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2"/>
            <p:cNvSpPr/>
            <p:nvPr/>
          </p:nvSpPr>
          <p:spPr>
            <a:xfrm>
              <a:off x="4981959" y="4265408"/>
              <a:ext cx="68259" cy="17678"/>
            </a:xfrm>
            <a:custGeom>
              <a:rect b="b" l="l" r="r" t="t"/>
              <a:pathLst>
                <a:path extrusionOk="0" h="533" w="2058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2"/>
            <p:cNvSpPr/>
            <p:nvPr/>
          </p:nvSpPr>
          <p:spPr>
            <a:xfrm>
              <a:off x="4777083" y="4189422"/>
              <a:ext cx="57645" cy="17645"/>
            </a:xfrm>
            <a:custGeom>
              <a:rect b="b" l="l" r="r" t="t"/>
              <a:pathLst>
                <a:path extrusionOk="0" h="532" w="1738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2" name="Google Shape;1562;p42"/>
          <p:cNvGrpSpPr/>
          <p:nvPr/>
        </p:nvGrpSpPr>
        <p:grpSpPr>
          <a:xfrm>
            <a:off x="5864336" y="1820894"/>
            <a:ext cx="536704" cy="535077"/>
            <a:chOff x="6087962" y="4002888"/>
            <a:chExt cx="602023" cy="600199"/>
          </a:xfrm>
        </p:grpSpPr>
        <p:sp>
          <p:nvSpPr>
            <p:cNvPr id="1563" name="Google Shape;1563;p42"/>
            <p:cNvSpPr/>
            <p:nvPr/>
          </p:nvSpPr>
          <p:spPr>
            <a:xfrm>
              <a:off x="6270881" y="4002888"/>
              <a:ext cx="380763" cy="270116"/>
            </a:xfrm>
            <a:custGeom>
              <a:rect b="b" l="l" r="r" t="t"/>
              <a:pathLst>
                <a:path extrusionOk="0" h="8144" w="11480">
                  <a:moveTo>
                    <a:pt x="4361" y="2371"/>
                  </a:moveTo>
                  <a:lnTo>
                    <a:pt x="4361" y="7613"/>
                  </a:lnTo>
                  <a:lnTo>
                    <a:pt x="2245" y="7613"/>
                  </a:lnTo>
                  <a:lnTo>
                    <a:pt x="2245" y="2371"/>
                  </a:lnTo>
                  <a:close/>
                  <a:moveTo>
                    <a:pt x="8971" y="4039"/>
                  </a:moveTo>
                  <a:lnTo>
                    <a:pt x="8971" y="7613"/>
                  </a:lnTo>
                  <a:lnTo>
                    <a:pt x="7197" y="7613"/>
                  </a:lnTo>
                  <a:lnTo>
                    <a:pt x="7197" y="4039"/>
                  </a:lnTo>
                  <a:close/>
                  <a:moveTo>
                    <a:pt x="4841" y="1"/>
                  </a:moveTo>
                  <a:cubicBezTo>
                    <a:pt x="4576" y="1"/>
                    <a:pt x="4361" y="216"/>
                    <a:pt x="4361" y="480"/>
                  </a:cubicBezTo>
                  <a:lnTo>
                    <a:pt x="4361" y="1839"/>
                  </a:lnTo>
                  <a:lnTo>
                    <a:pt x="2193" y="1839"/>
                  </a:lnTo>
                  <a:cubicBezTo>
                    <a:pt x="1929" y="1839"/>
                    <a:pt x="1714" y="2055"/>
                    <a:pt x="1714" y="2319"/>
                  </a:cubicBezTo>
                  <a:lnTo>
                    <a:pt x="1714" y="7613"/>
                  </a:lnTo>
                  <a:lnTo>
                    <a:pt x="267" y="7613"/>
                  </a:lnTo>
                  <a:cubicBezTo>
                    <a:pt x="120" y="7613"/>
                    <a:pt x="1" y="7732"/>
                    <a:pt x="1" y="7878"/>
                  </a:cubicBezTo>
                  <a:cubicBezTo>
                    <a:pt x="1" y="8026"/>
                    <a:pt x="120" y="8144"/>
                    <a:pt x="267" y="8144"/>
                  </a:cubicBezTo>
                  <a:lnTo>
                    <a:pt x="11214" y="8144"/>
                  </a:lnTo>
                  <a:cubicBezTo>
                    <a:pt x="11361" y="8144"/>
                    <a:pt x="11480" y="8024"/>
                    <a:pt x="11480" y="7878"/>
                  </a:cubicBezTo>
                  <a:cubicBezTo>
                    <a:pt x="11480" y="7732"/>
                    <a:pt x="11361" y="7613"/>
                    <a:pt x="11214" y="7613"/>
                  </a:cubicBezTo>
                  <a:lnTo>
                    <a:pt x="9502" y="7613"/>
                  </a:lnTo>
                  <a:lnTo>
                    <a:pt x="9502" y="3986"/>
                  </a:lnTo>
                  <a:cubicBezTo>
                    <a:pt x="9502" y="3722"/>
                    <a:pt x="9287" y="3507"/>
                    <a:pt x="9023" y="3507"/>
                  </a:cubicBezTo>
                  <a:lnTo>
                    <a:pt x="7197" y="3507"/>
                  </a:lnTo>
                  <a:lnTo>
                    <a:pt x="7197" y="2915"/>
                  </a:lnTo>
                  <a:cubicBezTo>
                    <a:pt x="7197" y="2769"/>
                    <a:pt x="7078" y="2649"/>
                    <a:pt x="6931" y="2649"/>
                  </a:cubicBezTo>
                  <a:cubicBezTo>
                    <a:pt x="6785" y="2649"/>
                    <a:pt x="6666" y="2769"/>
                    <a:pt x="6666" y="2915"/>
                  </a:cubicBezTo>
                  <a:lnTo>
                    <a:pt x="6666" y="7613"/>
                  </a:lnTo>
                  <a:lnTo>
                    <a:pt x="4892" y="7613"/>
                  </a:lnTo>
                  <a:lnTo>
                    <a:pt x="4892" y="532"/>
                  </a:lnTo>
                  <a:lnTo>
                    <a:pt x="6666" y="532"/>
                  </a:lnTo>
                  <a:lnTo>
                    <a:pt x="6666" y="1497"/>
                  </a:lnTo>
                  <a:cubicBezTo>
                    <a:pt x="6666" y="1644"/>
                    <a:pt x="6785" y="1763"/>
                    <a:pt x="6931" y="1763"/>
                  </a:cubicBezTo>
                  <a:cubicBezTo>
                    <a:pt x="7078" y="1763"/>
                    <a:pt x="7197" y="1644"/>
                    <a:pt x="7197" y="1497"/>
                  </a:cubicBezTo>
                  <a:lnTo>
                    <a:pt x="7197" y="480"/>
                  </a:lnTo>
                  <a:cubicBezTo>
                    <a:pt x="7197" y="216"/>
                    <a:pt x="6983" y="1"/>
                    <a:pt x="6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2"/>
            <p:cNvSpPr/>
            <p:nvPr/>
          </p:nvSpPr>
          <p:spPr>
            <a:xfrm>
              <a:off x="6574430" y="4002888"/>
              <a:ext cx="77214" cy="77247"/>
            </a:xfrm>
            <a:custGeom>
              <a:rect b="b" l="l" r="r" t="t"/>
              <a:pathLst>
                <a:path extrusionOk="0" h="2329" w="2328">
                  <a:moveTo>
                    <a:pt x="1164" y="532"/>
                  </a:moveTo>
                  <a:cubicBezTo>
                    <a:pt x="1513" y="532"/>
                    <a:pt x="1796" y="816"/>
                    <a:pt x="1796" y="1165"/>
                  </a:cubicBezTo>
                  <a:cubicBezTo>
                    <a:pt x="1796" y="1513"/>
                    <a:pt x="1513" y="1796"/>
                    <a:pt x="1164" y="1796"/>
                  </a:cubicBezTo>
                  <a:cubicBezTo>
                    <a:pt x="816" y="1796"/>
                    <a:pt x="532" y="1513"/>
                    <a:pt x="532" y="1165"/>
                  </a:cubicBezTo>
                  <a:cubicBezTo>
                    <a:pt x="532" y="816"/>
                    <a:pt x="816" y="532"/>
                    <a:pt x="1164" y="532"/>
                  </a:cubicBezTo>
                  <a:close/>
                  <a:moveTo>
                    <a:pt x="1164" y="1"/>
                  </a:moveTo>
                  <a:cubicBezTo>
                    <a:pt x="522" y="1"/>
                    <a:pt x="0" y="523"/>
                    <a:pt x="0" y="1165"/>
                  </a:cubicBezTo>
                  <a:cubicBezTo>
                    <a:pt x="0" y="1807"/>
                    <a:pt x="522" y="2328"/>
                    <a:pt x="1164" y="2328"/>
                  </a:cubicBezTo>
                  <a:cubicBezTo>
                    <a:pt x="1806" y="2328"/>
                    <a:pt x="2328" y="1807"/>
                    <a:pt x="2328" y="1165"/>
                  </a:cubicBezTo>
                  <a:cubicBezTo>
                    <a:pt x="2328" y="523"/>
                    <a:pt x="1806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2"/>
            <p:cNvSpPr/>
            <p:nvPr/>
          </p:nvSpPr>
          <p:spPr>
            <a:xfrm>
              <a:off x="6443219" y="4032672"/>
              <a:ext cx="36119" cy="17678"/>
            </a:xfrm>
            <a:custGeom>
              <a:rect b="b" l="l" r="r" t="t"/>
              <a:pathLst>
                <a:path extrusionOk="0" h="533" w="1089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4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2"/>
            <p:cNvSpPr/>
            <p:nvPr/>
          </p:nvSpPr>
          <p:spPr>
            <a:xfrm>
              <a:off x="6443219" y="4059637"/>
              <a:ext cx="36119" cy="17645"/>
            </a:xfrm>
            <a:custGeom>
              <a:rect b="b" l="l" r="r" t="t"/>
              <a:pathLst>
                <a:path extrusionOk="0" h="532" w="1089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2"/>
            <p:cNvSpPr/>
            <p:nvPr/>
          </p:nvSpPr>
          <p:spPr>
            <a:xfrm>
              <a:off x="6443219" y="4086602"/>
              <a:ext cx="36119" cy="17645"/>
            </a:xfrm>
            <a:custGeom>
              <a:rect b="b" l="l" r="r" t="t"/>
              <a:pathLst>
                <a:path extrusionOk="0" h="532" w="1089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8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2"/>
            <p:cNvSpPr/>
            <p:nvPr/>
          </p:nvSpPr>
          <p:spPr>
            <a:xfrm>
              <a:off x="6443219" y="4113534"/>
              <a:ext cx="36119" cy="17645"/>
            </a:xfrm>
            <a:custGeom>
              <a:rect b="b" l="l" r="r" t="t"/>
              <a:pathLst>
                <a:path extrusionOk="0" h="532" w="1089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2"/>
            <p:cNvSpPr/>
            <p:nvPr/>
          </p:nvSpPr>
          <p:spPr>
            <a:xfrm>
              <a:off x="6443219" y="4140466"/>
              <a:ext cx="36119" cy="17678"/>
            </a:xfrm>
            <a:custGeom>
              <a:rect b="b" l="l" r="r" t="t"/>
              <a:pathLst>
                <a:path extrusionOk="0" h="533" w="1089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2"/>
            <p:cNvSpPr/>
            <p:nvPr/>
          </p:nvSpPr>
          <p:spPr>
            <a:xfrm>
              <a:off x="6443219" y="4167399"/>
              <a:ext cx="36119" cy="17678"/>
            </a:xfrm>
            <a:custGeom>
              <a:rect b="b" l="l" r="r" t="t"/>
              <a:pathLst>
                <a:path extrusionOk="0" h="533" w="1089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2"/>
            <p:cNvSpPr/>
            <p:nvPr/>
          </p:nvSpPr>
          <p:spPr>
            <a:xfrm>
              <a:off x="6443219" y="4194364"/>
              <a:ext cx="36119" cy="17645"/>
            </a:xfrm>
            <a:custGeom>
              <a:rect b="b" l="l" r="r" t="t"/>
              <a:pathLst>
                <a:path extrusionOk="0" h="532" w="1089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2"/>
            <p:cNvSpPr/>
            <p:nvPr/>
          </p:nvSpPr>
          <p:spPr>
            <a:xfrm>
              <a:off x="6443219" y="4221329"/>
              <a:ext cx="36119" cy="17645"/>
            </a:xfrm>
            <a:custGeom>
              <a:rect b="b" l="l" r="r" t="t"/>
              <a:pathLst>
                <a:path extrusionOk="0" h="532" w="1089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2"/>
            <p:cNvSpPr/>
            <p:nvPr/>
          </p:nvSpPr>
          <p:spPr>
            <a:xfrm>
              <a:off x="6388228" y="4205840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2"/>
            <p:cNvSpPr/>
            <p:nvPr/>
          </p:nvSpPr>
          <p:spPr>
            <a:xfrm>
              <a:off x="6388228" y="4169422"/>
              <a:ext cx="17645" cy="17645"/>
            </a:xfrm>
            <a:custGeom>
              <a:rect b="b" l="l" r="r" t="t"/>
              <a:pathLst>
                <a:path extrusionOk="0" h="532" w="532">
                  <a:moveTo>
                    <a:pt x="266" y="0"/>
                  </a:moveTo>
                  <a:cubicBezTo>
                    <a:pt x="195" y="0"/>
                    <a:pt x="127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2"/>
            <p:cNvSpPr/>
            <p:nvPr/>
          </p:nvSpPr>
          <p:spPr>
            <a:xfrm>
              <a:off x="6388228" y="413293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1"/>
                  </a:moveTo>
                  <a:cubicBezTo>
                    <a:pt x="195" y="1"/>
                    <a:pt x="127" y="29"/>
                    <a:pt x="78" y="79"/>
                  </a:cubicBezTo>
                  <a:cubicBezTo>
                    <a:pt x="28" y="129"/>
                    <a:pt x="0" y="197"/>
                    <a:pt x="0" y="268"/>
                  </a:cubicBezTo>
                  <a:cubicBezTo>
                    <a:pt x="0" y="336"/>
                    <a:pt x="28" y="405"/>
                    <a:pt x="78" y="455"/>
                  </a:cubicBezTo>
                  <a:cubicBezTo>
                    <a:pt x="127" y="505"/>
                    <a:pt x="195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8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2"/>
            <p:cNvSpPr/>
            <p:nvPr/>
          </p:nvSpPr>
          <p:spPr>
            <a:xfrm>
              <a:off x="6388228" y="4096520"/>
              <a:ext cx="17645" cy="17645"/>
            </a:xfrm>
            <a:custGeom>
              <a:rect b="b" l="l" r="r" t="t"/>
              <a:pathLst>
                <a:path extrusionOk="0" h="532" w="532">
                  <a:moveTo>
                    <a:pt x="266" y="0"/>
                  </a:moveTo>
                  <a:cubicBezTo>
                    <a:pt x="195" y="0"/>
                    <a:pt x="127" y="28"/>
                    <a:pt x="78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7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2"/>
            <p:cNvSpPr/>
            <p:nvPr/>
          </p:nvSpPr>
          <p:spPr>
            <a:xfrm>
              <a:off x="6355027" y="4205840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2"/>
            <p:cNvSpPr/>
            <p:nvPr/>
          </p:nvSpPr>
          <p:spPr>
            <a:xfrm>
              <a:off x="6355027" y="4169422"/>
              <a:ext cx="17645" cy="17645"/>
            </a:xfrm>
            <a:custGeom>
              <a:rect b="b" l="l" r="r" t="t"/>
              <a:pathLst>
                <a:path extrusionOk="0" h="532" w="532">
                  <a:moveTo>
                    <a:pt x="266" y="0"/>
                  </a:moveTo>
                  <a:cubicBezTo>
                    <a:pt x="196" y="0"/>
                    <a:pt x="127" y="28"/>
                    <a:pt x="78" y="77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2"/>
            <p:cNvSpPr/>
            <p:nvPr/>
          </p:nvSpPr>
          <p:spPr>
            <a:xfrm>
              <a:off x="6355027" y="413293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1"/>
                  </a:moveTo>
                  <a:cubicBezTo>
                    <a:pt x="196" y="1"/>
                    <a:pt x="127" y="29"/>
                    <a:pt x="78" y="79"/>
                  </a:cubicBezTo>
                  <a:cubicBezTo>
                    <a:pt x="29" y="129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2"/>
            <p:cNvSpPr/>
            <p:nvPr/>
          </p:nvSpPr>
          <p:spPr>
            <a:xfrm>
              <a:off x="6355027" y="4096520"/>
              <a:ext cx="17645" cy="17645"/>
            </a:xfrm>
            <a:custGeom>
              <a:rect b="b" l="l" r="r" t="t"/>
              <a:pathLst>
                <a:path extrusionOk="0" h="532" w="532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2"/>
            <p:cNvSpPr/>
            <p:nvPr/>
          </p:nvSpPr>
          <p:spPr>
            <a:xfrm>
              <a:off x="6518841" y="4145607"/>
              <a:ext cx="17678" cy="28126"/>
            </a:xfrm>
            <a:custGeom>
              <a:rect b="b" l="l" r="r" t="t"/>
              <a:pathLst>
                <a:path extrusionOk="0" h="848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3" y="729"/>
                    <a:pt x="533" y="582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2"/>
            <p:cNvSpPr/>
            <p:nvPr/>
          </p:nvSpPr>
          <p:spPr>
            <a:xfrm>
              <a:off x="6542954" y="4145607"/>
              <a:ext cx="17678" cy="28126"/>
            </a:xfrm>
            <a:custGeom>
              <a:rect b="b" l="l" r="r" t="t"/>
              <a:pathLst>
                <a:path extrusionOk="0" h="848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2" y="729"/>
                    <a:pt x="532" y="582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2"/>
            <p:cNvSpPr/>
            <p:nvPr/>
          </p:nvSpPr>
          <p:spPr>
            <a:xfrm>
              <a:off x="6518841" y="4179670"/>
              <a:ext cx="17678" cy="28126"/>
            </a:xfrm>
            <a:custGeom>
              <a:rect b="b" l="l" r="r" t="t"/>
              <a:pathLst>
                <a:path extrusionOk="0" h="848" w="533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5"/>
                  </a:lnTo>
                  <a:cubicBezTo>
                    <a:pt x="533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2"/>
            <p:cNvSpPr/>
            <p:nvPr/>
          </p:nvSpPr>
          <p:spPr>
            <a:xfrm>
              <a:off x="6542954" y="4179670"/>
              <a:ext cx="17678" cy="28126"/>
            </a:xfrm>
            <a:custGeom>
              <a:rect b="b" l="l" r="r" t="t"/>
              <a:pathLst>
                <a:path extrusionOk="0" h="848" w="533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5"/>
                  </a:lnTo>
                  <a:cubicBezTo>
                    <a:pt x="532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2"/>
            <p:cNvSpPr/>
            <p:nvPr/>
          </p:nvSpPr>
          <p:spPr>
            <a:xfrm>
              <a:off x="6518841" y="4213700"/>
              <a:ext cx="17678" cy="28126"/>
            </a:xfrm>
            <a:custGeom>
              <a:rect b="b" l="l" r="r" t="t"/>
              <a:pathLst>
                <a:path extrusionOk="0" h="848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2"/>
            <p:cNvSpPr/>
            <p:nvPr/>
          </p:nvSpPr>
          <p:spPr>
            <a:xfrm>
              <a:off x="6542954" y="4213700"/>
              <a:ext cx="17678" cy="28126"/>
            </a:xfrm>
            <a:custGeom>
              <a:rect b="b" l="l" r="r" t="t"/>
              <a:pathLst>
                <a:path extrusionOk="0" h="848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6087962" y="4258178"/>
              <a:ext cx="602023" cy="344909"/>
            </a:xfrm>
            <a:custGeom>
              <a:rect b="b" l="l" r="r" t="t"/>
              <a:pathLst>
                <a:path extrusionOk="0" h="10399" w="18151">
                  <a:moveTo>
                    <a:pt x="16396" y="4902"/>
                  </a:moveTo>
                  <a:lnTo>
                    <a:pt x="16396" y="6877"/>
                  </a:lnTo>
                  <a:lnTo>
                    <a:pt x="15706" y="6877"/>
                  </a:lnTo>
                  <a:lnTo>
                    <a:pt x="15706" y="4902"/>
                  </a:lnTo>
                  <a:close/>
                  <a:moveTo>
                    <a:pt x="17530" y="1912"/>
                  </a:moveTo>
                  <a:cubicBezTo>
                    <a:pt x="17577" y="1912"/>
                    <a:pt x="17618" y="1952"/>
                    <a:pt x="17618" y="2000"/>
                  </a:cubicBezTo>
                  <a:lnTo>
                    <a:pt x="17618" y="9779"/>
                  </a:lnTo>
                  <a:cubicBezTo>
                    <a:pt x="17618" y="9827"/>
                    <a:pt x="17577" y="9867"/>
                    <a:pt x="17529" y="9867"/>
                  </a:cubicBezTo>
                  <a:lnTo>
                    <a:pt x="15706" y="9867"/>
                  </a:lnTo>
                  <a:lnTo>
                    <a:pt x="15706" y="9398"/>
                  </a:lnTo>
                  <a:cubicBezTo>
                    <a:pt x="15706" y="9251"/>
                    <a:pt x="15587" y="9132"/>
                    <a:pt x="15440" y="9132"/>
                  </a:cubicBezTo>
                  <a:cubicBezTo>
                    <a:pt x="15294" y="9132"/>
                    <a:pt x="15175" y="9251"/>
                    <a:pt x="15175" y="9398"/>
                  </a:cubicBezTo>
                  <a:lnTo>
                    <a:pt x="15175" y="9867"/>
                  </a:lnTo>
                  <a:lnTo>
                    <a:pt x="2846" y="9867"/>
                  </a:lnTo>
                  <a:lnTo>
                    <a:pt x="2846" y="4435"/>
                  </a:lnTo>
                  <a:cubicBezTo>
                    <a:pt x="2846" y="4289"/>
                    <a:pt x="2727" y="4170"/>
                    <a:pt x="2581" y="4170"/>
                  </a:cubicBezTo>
                  <a:cubicBezTo>
                    <a:pt x="2434" y="4170"/>
                    <a:pt x="2315" y="4289"/>
                    <a:pt x="2315" y="4435"/>
                  </a:cubicBezTo>
                  <a:lnTo>
                    <a:pt x="2315" y="9867"/>
                  </a:lnTo>
                  <a:lnTo>
                    <a:pt x="620" y="9867"/>
                  </a:lnTo>
                  <a:cubicBezTo>
                    <a:pt x="572" y="9867"/>
                    <a:pt x="532" y="9827"/>
                    <a:pt x="532" y="9779"/>
                  </a:cubicBezTo>
                  <a:lnTo>
                    <a:pt x="532" y="2000"/>
                  </a:lnTo>
                  <a:cubicBezTo>
                    <a:pt x="532" y="1952"/>
                    <a:pt x="572" y="1912"/>
                    <a:pt x="620" y="1912"/>
                  </a:cubicBezTo>
                  <a:lnTo>
                    <a:pt x="2315" y="1912"/>
                  </a:lnTo>
                  <a:lnTo>
                    <a:pt x="2315" y="2805"/>
                  </a:lnTo>
                  <a:cubicBezTo>
                    <a:pt x="2315" y="2952"/>
                    <a:pt x="2434" y="3071"/>
                    <a:pt x="2581" y="3071"/>
                  </a:cubicBezTo>
                  <a:cubicBezTo>
                    <a:pt x="2727" y="3071"/>
                    <a:pt x="2846" y="2952"/>
                    <a:pt x="2846" y="2805"/>
                  </a:cubicBezTo>
                  <a:lnTo>
                    <a:pt x="2846" y="1912"/>
                  </a:lnTo>
                  <a:lnTo>
                    <a:pt x="4717" y="1912"/>
                  </a:lnTo>
                  <a:lnTo>
                    <a:pt x="5237" y="3189"/>
                  </a:lnTo>
                  <a:cubicBezTo>
                    <a:pt x="5279" y="3293"/>
                    <a:pt x="5378" y="3355"/>
                    <a:pt x="5483" y="3355"/>
                  </a:cubicBezTo>
                  <a:cubicBezTo>
                    <a:pt x="5516" y="3355"/>
                    <a:pt x="5551" y="3348"/>
                    <a:pt x="5583" y="3335"/>
                  </a:cubicBezTo>
                  <a:cubicBezTo>
                    <a:pt x="5719" y="3279"/>
                    <a:pt x="5785" y="3124"/>
                    <a:pt x="5730" y="2989"/>
                  </a:cubicBezTo>
                  <a:lnTo>
                    <a:pt x="5291" y="1912"/>
                  </a:lnTo>
                  <a:lnTo>
                    <a:pt x="15175" y="1912"/>
                  </a:lnTo>
                  <a:lnTo>
                    <a:pt x="15175" y="7767"/>
                  </a:lnTo>
                  <a:cubicBezTo>
                    <a:pt x="15175" y="7914"/>
                    <a:pt x="15294" y="8033"/>
                    <a:pt x="15440" y="8033"/>
                  </a:cubicBezTo>
                  <a:cubicBezTo>
                    <a:pt x="15587" y="8033"/>
                    <a:pt x="15706" y="7914"/>
                    <a:pt x="15706" y="7767"/>
                  </a:cubicBezTo>
                  <a:lnTo>
                    <a:pt x="15706" y="7409"/>
                  </a:lnTo>
                  <a:lnTo>
                    <a:pt x="16485" y="7409"/>
                  </a:lnTo>
                  <a:cubicBezTo>
                    <a:pt x="16729" y="7409"/>
                    <a:pt x="16928" y="7211"/>
                    <a:pt x="16928" y="6966"/>
                  </a:cubicBezTo>
                  <a:lnTo>
                    <a:pt x="16928" y="4813"/>
                  </a:lnTo>
                  <a:cubicBezTo>
                    <a:pt x="16928" y="4569"/>
                    <a:pt x="16729" y="4370"/>
                    <a:pt x="16485" y="4370"/>
                  </a:cubicBezTo>
                  <a:lnTo>
                    <a:pt x="15706" y="4370"/>
                  </a:lnTo>
                  <a:lnTo>
                    <a:pt x="15706" y="191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149" y="533"/>
                  </a:lnTo>
                  <a:cubicBezTo>
                    <a:pt x="4152" y="534"/>
                    <a:pt x="4157" y="537"/>
                    <a:pt x="4159" y="539"/>
                  </a:cubicBezTo>
                  <a:lnTo>
                    <a:pt x="4501" y="1380"/>
                  </a:lnTo>
                  <a:lnTo>
                    <a:pt x="620" y="1380"/>
                  </a:lnTo>
                  <a:cubicBezTo>
                    <a:pt x="279" y="1380"/>
                    <a:pt x="0" y="1658"/>
                    <a:pt x="0" y="2000"/>
                  </a:cubicBezTo>
                  <a:lnTo>
                    <a:pt x="0" y="9779"/>
                  </a:lnTo>
                  <a:cubicBezTo>
                    <a:pt x="0" y="10121"/>
                    <a:pt x="279" y="10399"/>
                    <a:pt x="620" y="10399"/>
                  </a:cubicBezTo>
                  <a:lnTo>
                    <a:pt x="17529" y="10399"/>
                  </a:lnTo>
                  <a:cubicBezTo>
                    <a:pt x="17872" y="10399"/>
                    <a:pt x="18150" y="10121"/>
                    <a:pt x="18150" y="9779"/>
                  </a:cubicBezTo>
                  <a:lnTo>
                    <a:pt x="18150" y="2000"/>
                  </a:lnTo>
                  <a:cubicBezTo>
                    <a:pt x="18150" y="1658"/>
                    <a:pt x="17871" y="1380"/>
                    <a:pt x="17529" y="1380"/>
                  </a:cubicBezTo>
                  <a:lnTo>
                    <a:pt x="5074" y="1380"/>
                  </a:lnTo>
                  <a:lnTo>
                    <a:pt x="4648" y="331"/>
                  </a:lnTo>
                  <a:cubicBezTo>
                    <a:pt x="4570" y="140"/>
                    <a:pt x="4364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2"/>
            <p:cNvSpPr/>
            <p:nvPr/>
          </p:nvSpPr>
          <p:spPr>
            <a:xfrm>
              <a:off x="6126337" y="4415889"/>
              <a:ext cx="17678" cy="75224"/>
            </a:xfrm>
            <a:custGeom>
              <a:rect b="b" l="l" r="r" t="t"/>
              <a:pathLst>
                <a:path extrusionOk="0" h="2268" w="533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lnTo>
                    <a:pt x="0" y="2002"/>
                  </a:lnTo>
                  <a:cubicBezTo>
                    <a:pt x="0" y="2149"/>
                    <a:pt x="120" y="2268"/>
                    <a:pt x="266" y="2268"/>
                  </a:cubicBezTo>
                  <a:cubicBezTo>
                    <a:pt x="413" y="2268"/>
                    <a:pt x="532" y="2149"/>
                    <a:pt x="532" y="2002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6255027" y="4389090"/>
              <a:ext cx="253665" cy="181758"/>
            </a:xfrm>
            <a:custGeom>
              <a:rect b="b" l="l" r="r" t="t"/>
              <a:pathLst>
                <a:path extrusionOk="0" h="5480" w="7648">
                  <a:moveTo>
                    <a:pt x="2834" y="1728"/>
                  </a:moveTo>
                  <a:lnTo>
                    <a:pt x="2834" y="4949"/>
                  </a:lnTo>
                  <a:lnTo>
                    <a:pt x="1645" y="4949"/>
                  </a:lnTo>
                  <a:lnTo>
                    <a:pt x="1645" y="1728"/>
                  </a:lnTo>
                  <a:close/>
                  <a:moveTo>
                    <a:pt x="4332" y="533"/>
                  </a:moveTo>
                  <a:lnTo>
                    <a:pt x="4332" y="4949"/>
                  </a:lnTo>
                  <a:lnTo>
                    <a:pt x="3366" y="4949"/>
                  </a:lnTo>
                  <a:lnTo>
                    <a:pt x="3366" y="533"/>
                  </a:lnTo>
                  <a:close/>
                  <a:moveTo>
                    <a:pt x="5830" y="2812"/>
                  </a:moveTo>
                  <a:lnTo>
                    <a:pt x="5830" y="4949"/>
                  </a:lnTo>
                  <a:lnTo>
                    <a:pt x="4864" y="4949"/>
                  </a:lnTo>
                  <a:lnTo>
                    <a:pt x="4864" y="2812"/>
                  </a:lnTo>
                  <a:close/>
                  <a:moveTo>
                    <a:pt x="3239" y="1"/>
                  </a:moveTo>
                  <a:cubicBezTo>
                    <a:pt x="3016" y="1"/>
                    <a:pt x="2834" y="183"/>
                    <a:pt x="2834" y="405"/>
                  </a:cubicBezTo>
                  <a:lnTo>
                    <a:pt x="2834" y="1196"/>
                  </a:lnTo>
                  <a:lnTo>
                    <a:pt x="1518" y="1196"/>
                  </a:lnTo>
                  <a:cubicBezTo>
                    <a:pt x="1295" y="1196"/>
                    <a:pt x="1113" y="1378"/>
                    <a:pt x="1113" y="1600"/>
                  </a:cubicBezTo>
                  <a:lnTo>
                    <a:pt x="1113" y="4948"/>
                  </a:lnTo>
                  <a:lnTo>
                    <a:pt x="266" y="4948"/>
                  </a:lnTo>
                  <a:cubicBezTo>
                    <a:pt x="120" y="4948"/>
                    <a:pt x="1" y="5067"/>
                    <a:pt x="1" y="5214"/>
                  </a:cubicBezTo>
                  <a:cubicBezTo>
                    <a:pt x="1" y="5360"/>
                    <a:pt x="120" y="5479"/>
                    <a:pt x="266" y="5479"/>
                  </a:cubicBezTo>
                  <a:lnTo>
                    <a:pt x="7382" y="5479"/>
                  </a:lnTo>
                  <a:cubicBezTo>
                    <a:pt x="7529" y="5479"/>
                    <a:pt x="7648" y="5360"/>
                    <a:pt x="7648" y="5214"/>
                  </a:cubicBezTo>
                  <a:cubicBezTo>
                    <a:pt x="7648" y="5067"/>
                    <a:pt x="7529" y="4949"/>
                    <a:pt x="7382" y="4949"/>
                  </a:cubicBezTo>
                  <a:lnTo>
                    <a:pt x="6362" y="4949"/>
                  </a:lnTo>
                  <a:lnTo>
                    <a:pt x="6362" y="2685"/>
                  </a:lnTo>
                  <a:cubicBezTo>
                    <a:pt x="6362" y="2462"/>
                    <a:pt x="6180" y="2280"/>
                    <a:pt x="5958" y="2280"/>
                  </a:cubicBezTo>
                  <a:lnTo>
                    <a:pt x="4864" y="2280"/>
                  </a:lnTo>
                  <a:lnTo>
                    <a:pt x="4864" y="405"/>
                  </a:lnTo>
                  <a:cubicBezTo>
                    <a:pt x="4864" y="183"/>
                    <a:pt x="4682" y="1"/>
                    <a:pt x="4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6530947" y="4371876"/>
              <a:ext cx="37446" cy="60398"/>
            </a:xfrm>
            <a:custGeom>
              <a:rect b="b" l="l" r="r" t="t"/>
              <a:pathLst>
                <a:path extrusionOk="0" h="1821" w="1129">
                  <a:moveTo>
                    <a:pt x="291" y="1"/>
                  </a:moveTo>
                  <a:cubicBezTo>
                    <a:pt x="223" y="1"/>
                    <a:pt x="156" y="27"/>
                    <a:pt x="104" y="78"/>
                  </a:cubicBezTo>
                  <a:cubicBezTo>
                    <a:pt x="0" y="183"/>
                    <a:pt x="0" y="351"/>
                    <a:pt x="104" y="455"/>
                  </a:cubicBezTo>
                  <a:lnTo>
                    <a:pt x="560" y="911"/>
                  </a:lnTo>
                  <a:lnTo>
                    <a:pt x="104" y="1367"/>
                  </a:lnTo>
                  <a:cubicBezTo>
                    <a:pt x="0" y="1471"/>
                    <a:pt x="0" y="1639"/>
                    <a:pt x="104" y="1743"/>
                  </a:cubicBezTo>
                  <a:cubicBezTo>
                    <a:pt x="156" y="1795"/>
                    <a:pt x="224" y="1821"/>
                    <a:pt x="292" y="1821"/>
                  </a:cubicBezTo>
                  <a:cubicBezTo>
                    <a:pt x="360" y="1821"/>
                    <a:pt x="428" y="1795"/>
                    <a:pt x="480" y="1743"/>
                  </a:cubicBezTo>
                  <a:lnTo>
                    <a:pt x="998" y="1224"/>
                  </a:lnTo>
                  <a:cubicBezTo>
                    <a:pt x="1082" y="1141"/>
                    <a:pt x="1129" y="1029"/>
                    <a:pt x="1129" y="911"/>
                  </a:cubicBezTo>
                  <a:cubicBezTo>
                    <a:pt x="1128" y="792"/>
                    <a:pt x="1082" y="681"/>
                    <a:pt x="998" y="598"/>
                  </a:cubicBezTo>
                  <a:lnTo>
                    <a:pt x="480" y="79"/>
                  </a:lnTo>
                  <a:cubicBezTo>
                    <a:pt x="428" y="27"/>
                    <a:pt x="35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2"/>
            <p:cNvSpPr/>
            <p:nvPr/>
          </p:nvSpPr>
          <p:spPr>
            <a:xfrm>
              <a:off x="6466503" y="4331246"/>
              <a:ext cx="62090" cy="36617"/>
            </a:xfrm>
            <a:custGeom>
              <a:rect b="b" l="l" r="r" t="t"/>
              <a:pathLst>
                <a:path extrusionOk="0" h="1104" w="1872">
                  <a:moveTo>
                    <a:pt x="936" y="0"/>
                  </a:moveTo>
                  <a:cubicBezTo>
                    <a:pt x="818" y="0"/>
                    <a:pt x="706" y="47"/>
                    <a:pt x="623" y="131"/>
                  </a:cubicBezTo>
                  <a:lnTo>
                    <a:pt x="104" y="649"/>
                  </a:lnTo>
                  <a:cubicBezTo>
                    <a:pt x="1" y="753"/>
                    <a:pt x="1" y="921"/>
                    <a:pt x="104" y="1025"/>
                  </a:cubicBezTo>
                  <a:cubicBezTo>
                    <a:pt x="156" y="1076"/>
                    <a:pt x="224" y="1103"/>
                    <a:pt x="292" y="1103"/>
                  </a:cubicBezTo>
                  <a:cubicBezTo>
                    <a:pt x="360" y="1103"/>
                    <a:pt x="428" y="1076"/>
                    <a:pt x="480" y="1025"/>
                  </a:cubicBezTo>
                  <a:lnTo>
                    <a:pt x="936" y="569"/>
                  </a:lnTo>
                  <a:lnTo>
                    <a:pt x="1392" y="1025"/>
                  </a:lnTo>
                  <a:cubicBezTo>
                    <a:pt x="1444" y="1077"/>
                    <a:pt x="1512" y="1103"/>
                    <a:pt x="1580" y="1103"/>
                  </a:cubicBezTo>
                  <a:cubicBezTo>
                    <a:pt x="1648" y="1103"/>
                    <a:pt x="1716" y="1077"/>
                    <a:pt x="1768" y="1025"/>
                  </a:cubicBezTo>
                  <a:cubicBezTo>
                    <a:pt x="1871" y="921"/>
                    <a:pt x="1871" y="753"/>
                    <a:pt x="1768" y="649"/>
                  </a:cubicBezTo>
                  <a:lnTo>
                    <a:pt x="1249" y="131"/>
                  </a:lnTo>
                  <a:cubicBezTo>
                    <a:pt x="1166" y="47"/>
                    <a:pt x="1054" y="0"/>
                    <a:pt x="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2"/>
            <p:cNvSpPr/>
            <p:nvPr/>
          </p:nvSpPr>
          <p:spPr>
            <a:xfrm>
              <a:off x="6466503" y="4436321"/>
              <a:ext cx="62090" cy="36584"/>
            </a:xfrm>
            <a:custGeom>
              <a:rect b="b" l="l" r="r" t="t"/>
              <a:pathLst>
                <a:path extrusionOk="0" h="1103" w="1872"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3" y="973"/>
                  </a:lnTo>
                  <a:cubicBezTo>
                    <a:pt x="706" y="1056"/>
                    <a:pt x="818" y="1103"/>
                    <a:pt x="936" y="1103"/>
                  </a:cubicBezTo>
                  <a:cubicBezTo>
                    <a:pt x="1054" y="1103"/>
                    <a:pt x="1166" y="1056"/>
                    <a:pt x="1249" y="973"/>
                  </a:cubicBezTo>
                  <a:lnTo>
                    <a:pt x="1768" y="455"/>
                  </a:lnTo>
                  <a:cubicBezTo>
                    <a:pt x="1871" y="351"/>
                    <a:pt x="1871" y="183"/>
                    <a:pt x="1768" y="79"/>
                  </a:cubicBezTo>
                  <a:cubicBezTo>
                    <a:pt x="1716" y="27"/>
                    <a:pt x="1648" y="0"/>
                    <a:pt x="1580" y="0"/>
                  </a:cubicBezTo>
                  <a:cubicBezTo>
                    <a:pt x="1512" y="0"/>
                    <a:pt x="1444" y="27"/>
                    <a:pt x="1392" y="79"/>
                  </a:cubicBezTo>
                  <a:lnTo>
                    <a:pt x="936" y="535"/>
                  </a:lnTo>
                  <a:lnTo>
                    <a:pt x="480" y="79"/>
                  </a:lnTo>
                  <a:cubicBezTo>
                    <a:pt x="428" y="27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2"/>
            <p:cNvSpPr/>
            <p:nvPr/>
          </p:nvSpPr>
          <p:spPr>
            <a:xfrm>
              <a:off x="6425309" y="4371876"/>
              <a:ext cx="38839" cy="60398"/>
            </a:xfrm>
            <a:custGeom>
              <a:rect b="b" l="l" r="r" t="t"/>
              <a:pathLst>
                <a:path extrusionOk="0" h="1821" w="1171">
                  <a:moveTo>
                    <a:pt x="879" y="1"/>
                  </a:moveTo>
                  <a:cubicBezTo>
                    <a:pt x="811" y="1"/>
                    <a:pt x="743" y="27"/>
                    <a:pt x="691" y="79"/>
                  </a:cubicBezTo>
                  <a:lnTo>
                    <a:pt x="173" y="598"/>
                  </a:lnTo>
                  <a:cubicBezTo>
                    <a:pt x="0" y="770"/>
                    <a:pt x="0" y="1052"/>
                    <a:pt x="173" y="1224"/>
                  </a:cubicBezTo>
                  <a:lnTo>
                    <a:pt x="691" y="1743"/>
                  </a:lnTo>
                  <a:cubicBezTo>
                    <a:pt x="744" y="1795"/>
                    <a:pt x="811" y="1821"/>
                    <a:pt x="879" y="1821"/>
                  </a:cubicBezTo>
                  <a:cubicBezTo>
                    <a:pt x="947" y="1821"/>
                    <a:pt x="1016" y="1795"/>
                    <a:pt x="1067" y="1743"/>
                  </a:cubicBezTo>
                  <a:cubicBezTo>
                    <a:pt x="1171" y="1639"/>
                    <a:pt x="1171" y="1471"/>
                    <a:pt x="1067" y="1367"/>
                  </a:cubicBezTo>
                  <a:lnTo>
                    <a:pt x="611" y="911"/>
                  </a:lnTo>
                  <a:lnTo>
                    <a:pt x="1067" y="455"/>
                  </a:lnTo>
                  <a:cubicBezTo>
                    <a:pt x="1171" y="351"/>
                    <a:pt x="1171" y="183"/>
                    <a:pt x="1067" y="79"/>
                  </a:cubicBezTo>
                  <a:cubicBezTo>
                    <a:pt x="1015" y="27"/>
                    <a:pt x="947" y="1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2"/>
            <p:cNvSpPr/>
            <p:nvPr/>
          </p:nvSpPr>
          <p:spPr>
            <a:xfrm>
              <a:off x="6087962" y="4160334"/>
              <a:ext cx="114096" cy="17645"/>
            </a:xfrm>
            <a:custGeom>
              <a:rect b="b" l="l" r="r" t="t"/>
              <a:pathLst>
                <a:path extrusionOk="0" h="532" w="344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2"/>
            <p:cNvSpPr/>
            <p:nvPr/>
          </p:nvSpPr>
          <p:spPr>
            <a:xfrm>
              <a:off x="6087962" y="4192937"/>
              <a:ext cx="114096" cy="17678"/>
            </a:xfrm>
            <a:custGeom>
              <a:rect b="b" l="l" r="r" t="t"/>
              <a:pathLst>
                <a:path extrusionOk="0" h="533" w="344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174" y="533"/>
                  </a:lnTo>
                  <a:cubicBezTo>
                    <a:pt x="3321" y="533"/>
                    <a:pt x="3440" y="414"/>
                    <a:pt x="3440" y="267"/>
                  </a:cubicBezTo>
                  <a:cubicBezTo>
                    <a:pt x="3440" y="120"/>
                    <a:pt x="3321" y="1"/>
                    <a:pt x="3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2"/>
            <p:cNvSpPr/>
            <p:nvPr/>
          </p:nvSpPr>
          <p:spPr>
            <a:xfrm>
              <a:off x="6087962" y="4225574"/>
              <a:ext cx="114096" cy="17678"/>
            </a:xfrm>
            <a:custGeom>
              <a:rect b="b" l="l" r="r" t="t"/>
              <a:pathLst>
                <a:path extrusionOk="0" h="533" w="344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2"/>
            <p:cNvSpPr/>
            <p:nvPr/>
          </p:nvSpPr>
          <p:spPr>
            <a:xfrm>
              <a:off x="6207067" y="4434695"/>
              <a:ext cx="67297" cy="17678"/>
            </a:xfrm>
            <a:custGeom>
              <a:rect b="b" l="l" r="r" t="t"/>
              <a:pathLst>
                <a:path extrusionOk="0" h="533" w="2029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2"/>
            <p:cNvSpPr/>
            <p:nvPr/>
          </p:nvSpPr>
          <p:spPr>
            <a:xfrm>
              <a:off x="6207067" y="4459538"/>
              <a:ext cx="67297" cy="17645"/>
            </a:xfrm>
            <a:custGeom>
              <a:rect b="b" l="l" r="r" t="t"/>
              <a:pathLst>
                <a:path extrusionOk="0" h="532" w="2029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6"/>
                  </a:cubicBezTo>
                  <a:cubicBezTo>
                    <a:pt x="2029" y="119"/>
                    <a:pt x="1910" y="0"/>
                    <a:pt x="1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2"/>
            <p:cNvSpPr/>
            <p:nvPr/>
          </p:nvSpPr>
          <p:spPr>
            <a:xfrm>
              <a:off x="6207067" y="4484347"/>
              <a:ext cx="67297" cy="17678"/>
            </a:xfrm>
            <a:custGeom>
              <a:rect b="b" l="l" r="r" t="t"/>
              <a:pathLst>
                <a:path extrusionOk="0" h="533" w="2029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2"/>
            <p:cNvSpPr/>
            <p:nvPr/>
          </p:nvSpPr>
          <p:spPr>
            <a:xfrm>
              <a:off x="6469355" y="4373866"/>
              <a:ext cx="56385" cy="56418"/>
            </a:xfrm>
            <a:custGeom>
              <a:rect b="b" l="l" r="r" t="t"/>
              <a:pathLst>
                <a:path extrusionOk="0" h="1701" w="1700">
                  <a:moveTo>
                    <a:pt x="850" y="533"/>
                  </a:moveTo>
                  <a:cubicBezTo>
                    <a:pt x="1026" y="533"/>
                    <a:pt x="1167" y="675"/>
                    <a:pt x="1167" y="851"/>
                  </a:cubicBezTo>
                  <a:cubicBezTo>
                    <a:pt x="1167" y="1026"/>
                    <a:pt x="1026" y="1168"/>
                    <a:pt x="850" y="1168"/>
                  </a:cubicBezTo>
                  <a:cubicBezTo>
                    <a:pt x="674" y="1168"/>
                    <a:pt x="532" y="1026"/>
                    <a:pt x="532" y="851"/>
                  </a:cubicBezTo>
                  <a:cubicBezTo>
                    <a:pt x="532" y="675"/>
                    <a:pt x="674" y="533"/>
                    <a:pt x="850" y="533"/>
                  </a:cubicBezTo>
                  <a:close/>
                  <a:moveTo>
                    <a:pt x="850" y="1"/>
                  </a:moveTo>
                  <a:cubicBezTo>
                    <a:pt x="382" y="1"/>
                    <a:pt x="1" y="383"/>
                    <a:pt x="1" y="851"/>
                  </a:cubicBezTo>
                  <a:cubicBezTo>
                    <a:pt x="1" y="1319"/>
                    <a:pt x="382" y="1700"/>
                    <a:pt x="850" y="1700"/>
                  </a:cubicBezTo>
                  <a:cubicBezTo>
                    <a:pt x="1318" y="1700"/>
                    <a:pt x="1699" y="1319"/>
                    <a:pt x="1699" y="851"/>
                  </a:cubicBezTo>
                  <a:cubicBezTo>
                    <a:pt x="1699" y="383"/>
                    <a:pt x="131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1" name="Google Shape;160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43"/>
          <p:cNvSpPr txBox="1"/>
          <p:nvPr/>
        </p:nvSpPr>
        <p:spPr>
          <a:xfrm>
            <a:off x="854775" y="1540125"/>
            <a:ext cx="6845700" cy="22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BUT THEY AREN’T TAILORED TO SERVE </a:t>
            </a:r>
            <a:r>
              <a:rPr b="1" lang="en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MSMEs</a:t>
            </a:r>
            <a:endParaRPr b="1"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7" name="Google Shape;160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4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613" name="Google Shape;1613;p44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614" name="Google Shape;1614;p44"/>
          <p:cNvSpPr txBox="1"/>
          <p:nvPr>
            <p:ph idx="6" type="subTitle"/>
          </p:nvPr>
        </p:nvSpPr>
        <p:spPr>
          <a:xfrm>
            <a:off x="180690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1615" name="Google Shape;1615;p44"/>
          <p:cNvSpPr txBox="1"/>
          <p:nvPr>
            <p:ph idx="5" type="subTitle"/>
          </p:nvPr>
        </p:nvSpPr>
        <p:spPr>
          <a:xfrm>
            <a:off x="180690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616" name="Google Shape;1616;p44"/>
          <p:cNvSpPr txBox="1"/>
          <p:nvPr>
            <p:ph idx="1" type="subTitle"/>
          </p:nvPr>
        </p:nvSpPr>
        <p:spPr>
          <a:xfrm>
            <a:off x="1806900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 plays important role.</a:t>
            </a:r>
            <a:endParaRPr/>
          </a:p>
        </p:txBody>
      </p:sp>
      <p:sp>
        <p:nvSpPr>
          <p:cNvPr id="1617" name="Google Shape;1617;p44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for understanding data and finding !points.</a:t>
            </a:r>
            <a:endParaRPr/>
          </a:p>
        </p:txBody>
      </p:sp>
      <p:sp>
        <p:nvSpPr>
          <p:cNvPr id="1618" name="Google Shape;1618;p44"/>
          <p:cNvSpPr txBox="1"/>
          <p:nvPr>
            <p:ph idx="3" type="subTitle"/>
          </p:nvPr>
        </p:nvSpPr>
        <p:spPr>
          <a:xfrm>
            <a:off x="1806900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Scoping various factors </a:t>
            </a:r>
            <a:r>
              <a:rPr lang="en"/>
              <a:t>required to build product.</a:t>
            </a:r>
            <a:endParaRPr/>
          </a:p>
        </p:txBody>
      </p:sp>
      <p:sp>
        <p:nvSpPr>
          <p:cNvPr id="1619" name="Google Shape;1619;p44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website providing 3 major features.</a:t>
            </a:r>
            <a:endParaRPr/>
          </a:p>
        </p:txBody>
      </p:sp>
      <p:sp>
        <p:nvSpPr>
          <p:cNvPr id="1620" name="Google Shape;1620;p44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</p:txBody>
      </p:sp>
      <p:grpSp>
        <p:nvGrpSpPr>
          <p:cNvPr id="1621" name="Google Shape;1621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622" name="Google Shape;1622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Google Shape;1624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625" name="Google Shape;1625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7" name="Google Shape;1627;p4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628" name="Google Shape;1628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30" name="Google Shape;1630;p44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44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45"/>
          <p:cNvSpPr txBox="1"/>
          <p:nvPr>
            <p:ph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38" name="Google Shape;1638;p45"/>
          <p:cNvSpPr txBox="1"/>
          <p:nvPr>
            <p:ph idx="1" type="subTitle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 of Proposed Solution &amp; Requirements.</a:t>
            </a:r>
            <a:endParaRPr/>
          </a:p>
        </p:txBody>
      </p:sp>
      <p:pic>
        <p:nvPicPr>
          <p:cNvPr id="1639" name="Google Shape;1639;p45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45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45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45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45"/>
          <p:cNvSpPr txBox="1"/>
          <p:nvPr>
            <p:ph type="title"/>
          </p:nvPr>
        </p:nvSpPr>
        <p:spPr>
          <a:xfrm>
            <a:off x="720000" y="2389563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grpSp>
        <p:nvGrpSpPr>
          <p:cNvPr id="1644" name="Google Shape;1644;p45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645" name="Google Shape;1645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7" name="Google Shape;1647;p45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648" name="Google Shape;1648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0" name="Google Shape;1650;p45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651" name="Google Shape;1651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53" name="Google Shape;1653;p45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Google Shape;1659;p46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4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661" name="Google Shape;1661;p46"/>
          <p:cNvSpPr/>
          <p:nvPr/>
        </p:nvSpPr>
        <p:spPr>
          <a:xfrm rot="5400000">
            <a:off x="1130138" y="2193250"/>
            <a:ext cx="1494600" cy="1295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2" name="Google Shape;1662;p46"/>
          <p:cNvGrpSpPr/>
          <p:nvPr/>
        </p:nvGrpSpPr>
        <p:grpSpPr>
          <a:xfrm>
            <a:off x="1539327" y="2473264"/>
            <a:ext cx="676221" cy="735371"/>
            <a:chOff x="5417581" y="4001528"/>
            <a:chExt cx="553599" cy="602023"/>
          </a:xfrm>
        </p:grpSpPr>
        <p:sp>
          <p:nvSpPr>
            <p:cNvPr id="1663" name="Google Shape;1663;p46"/>
            <p:cNvSpPr/>
            <p:nvPr/>
          </p:nvSpPr>
          <p:spPr>
            <a:xfrm>
              <a:off x="5840931" y="4132871"/>
              <a:ext cx="120365" cy="120398"/>
            </a:xfrm>
            <a:custGeom>
              <a:rect b="b" l="l" r="r" t="t"/>
              <a:pathLst>
                <a:path extrusionOk="0" h="3630" w="3629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6"/>
            <p:cNvSpPr/>
            <p:nvPr/>
          </p:nvSpPr>
          <p:spPr>
            <a:xfrm>
              <a:off x="5427432" y="4132871"/>
              <a:ext cx="120398" cy="120398"/>
            </a:xfrm>
            <a:custGeom>
              <a:rect b="b" l="l" r="r" t="t"/>
              <a:pathLst>
                <a:path extrusionOk="0" h="3630" w="363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6"/>
            <p:cNvSpPr/>
            <p:nvPr/>
          </p:nvSpPr>
          <p:spPr>
            <a:xfrm>
              <a:off x="5427432" y="4483153"/>
              <a:ext cx="120398" cy="120398"/>
            </a:xfrm>
            <a:custGeom>
              <a:rect b="b" l="l" r="r" t="t"/>
              <a:pathLst>
                <a:path extrusionOk="0" h="3630" w="363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6"/>
            <p:cNvSpPr/>
            <p:nvPr/>
          </p:nvSpPr>
          <p:spPr>
            <a:xfrm>
              <a:off x="5427432" y="4086337"/>
              <a:ext cx="176982" cy="54527"/>
            </a:xfrm>
            <a:custGeom>
              <a:rect b="b" l="l" r="r" t="t"/>
              <a:pathLst>
                <a:path extrusionOk="0" h="1644" w="5336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6"/>
            <p:cNvSpPr/>
            <p:nvPr/>
          </p:nvSpPr>
          <p:spPr>
            <a:xfrm>
              <a:off x="5612075" y="4158476"/>
              <a:ext cx="38541" cy="41493"/>
            </a:xfrm>
            <a:custGeom>
              <a:rect b="b" l="l" r="r" t="t"/>
              <a:pathLst>
                <a:path extrusionOk="0" h="1251" w="1162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6"/>
            <p:cNvSpPr/>
            <p:nvPr/>
          </p:nvSpPr>
          <p:spPr>
            <a:xfrm>
              <a:off x="5427432" y="4055127"/>
              <a:ext cx="112239" cy="17678"/>
            </a:xfrm>
            <a:custGeom>
              <a:rect b="b" l="l" r="r" t="t"/>
              <a:pathLst>
                <a:path extrusionOk="0" h="533" w="3384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6"/>
            <p:cNvSpPr/>
            <p:nvPr/>
          </p:nvSpPr>
          <p:spPr>
            <a:xfrm>
              <a:off x="5427432" y="4026337"/>
              <a:ext cx="112239" cy="17678"/>
            </a:xfrm>
            <a:custGeom>
              <a:rect b="b" l="l" r="r" t="t"/>
              <a:pathLst>
                <a:path extrusionOk="0" h="533" w="3384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6"/>
            <p:cNvSpPr/>
            <p:nvPr/>
          </p:nvSpPr>
          <p:spPr>
            <a:xfrm>
              <a:off x="5417581" y="4209554"/>
              <a:ext cx="553599" cy="146501"/>
            </a:xfrm>
            <a:custGeom>
              <a:rect b="b" l="l" r="r" t="t"/>
              <a:pathLst>
                <a:path extrusionOk="0" h="4417" w="16691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6"/>
            <p:cNvSpPr/>
            <p:nvPr/>
          </p:nvSpPr>
          <p:spPr>
            <a:xfrm>
              <a:off x="5620234" y="4311976"/>
              <a:ext cx="157877" cy="157048"/>
            </a:xfrm>
            <a:custGeom>
              <a:rect b="b" l="l" r="r" t="t"/>
              <a:pathLst>
                <a:path extrusionOk="0" h="4735" w="476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6"/>
            <p:cNvSpPr/>
            <p:nvPr/>
          </p:nvSpPr>
          <p:spPr>
            <a:xfrm>
              <a:off x="5617282" y="4308195"/>
              <a:ext cx="74826" cy="74793"/>
            </a:xfrm>
            <a:custGeom>
              <a:rect b="b" l="l" r="r" t="t"/>
              <a:pathLst>
                <a:path extrusionOk="0" h="2255" w="2256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6"/>
            <p:cNvSpPr/>
            <p:nvPr/>
          </p:nvSpPr>
          <p:spPr>
            <a:xfrm>
              <a:off x="5457249" y="4520400"/>
              <a:ext cx="52670" cy="52703"/>
            </a:xfrm>
            <a:custGeom>
              <a:rect b="b" l="l" r="r" t="t"/>
              <a:pathLst>
                <a:path extrusionOk="0" h="1589" w="1588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6"/>
            <p:cNvSpPr/>
            <p:nvPr/>
          </p:nvSpPr>
          <p:spPr>
            <a:xfrm>
              <a:off x="5514131" y="4520400"/>
              <a:ext cx="52703" cy="52703"/>
            </a:xfrm>
            <a:custGeom>
              <a:rect b="b" l="l" r="r" t="t"/>
              <a:pathLst>
                <a:path extrusionOk="0" h="1589" w="1589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6"/>
            <p:cNvSpPr/>
            <p:nvPr/>
          </p:nvSpPr>
          <p:spPr>
            <a:xfrm>
              <a:off x="5839604" y="4001528"/>
              <a:ext cx="121692" cy="65008"/>
            </a:xfrm>
            <a:custGeom>
              <a:rect b="b" l="l" r="r" t="t"/>
              <a:pathLst>
                <a:path extrusionOk="0" h="1960" w="3669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6"/>
            <p:cNvSpPr/>
            <p:nvPr/>
          </p:nvSpPr>
          <p:spPr>
            <a:xfrm>
              <a:off x="5870019" y="4089057"/>
              <a:ext cx="17711" cy="17678"/>
            </a:xfrm>
            <a:custGeom>
              <a:rect b="b" l="l" r="r" t="t"/>
              <a:pathLst>
                <a:path extrusionOk="0" h="533" w="534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6"/>
            <p:cNvSpPr/>
            <p:nvPr/>
          </p:nvSpPr>
          <p:spPr>
            <a:xfrm>
              <a:off x="5906835" y="408905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6"/>
            <p:cNvSpPr/>
            <p:nvPr/>
          </p:nvSpPr>
          <p:spPr>
            <a:xfrm>
              <a:off x="5943617" y="408905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6"/>
            <p:cNvSpPr/>
            <p:nvPr/>
          </p:nvSpPr>
          <p:spPr>
            <a:xfrm>
              <a:off x="5439405" y="4243717"/>
              <a:ext cx="521891" cy="283118"/>
            </a:xfrm>
            <a:custGeom>
              <a:rect b="b" l="l" r="r" t="t"/>
              <a:pathLst>
                <a:path extrusionOk="0" h="8536" w="15735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6"/>
            <p:cNvSpPr/>
            <p:nvPr/>
          </p:nvSpPr>
          <p:spPr>
            <a:xfrm>
              <a:off x="5873866" y="4532341"/>
              <a:ext cx="87430" cy="17678"/>
            </a:xfrm>
            <a:custGeom>
              <a:rect b="b" l="l" r="r" t="t"/>
              <a:pathLst>
                <a:path extrusionOk="0" h="533" w="2636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6"/>
            <p:cNvSpPr/>
            <p:nvPr/>
          </p:nvSpPr>
          <p:spPr>
            <a:xfrm>
              <a:off x="5873866" y="4558377"/>
              <a:ext cx="87430" cy="17678"/>
            </a:xfrm>
            <a:custGeom>
              <a:rect b="b" l="l" r="r" t="t"/>
              <a:pathLst>
                <a:path extrusionOk="0" h="533" w="2636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6"/>
            <p:cNvSpPr/>
            <p:nvPr/>
          </p:nvSpPr>
          <p:spPr>
            <a:xfrm>
              <a:off x="5873866" y="4584447"/>
              <a:ext cx="87430" cy="17645"/>
            </a:xfrm>
            <a:custGeom>
              <a:rect b="b" l="l" r="r" t="t"/>
              <a:pathLst>
                <a:path extrusionOk="0" h="532" w="2636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3" name="Google Shape;1683;p46"/>
          <p:cNvSpPr txBox="1"/>
          <p:nvPr/>
        </p:nvSpPr>
        <p:spPr>
          <a:xfrm>
            <a:off x="4318150" y="183002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1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4" name="Google Shape;1684;p46"/>
          <p:cNvSpPr txBox="1"/>
          <p:nvPr/>
        </p:nvSpPr>
        <p:spPr>
          <a:xfrm>
            <a:off x="5711962" y="183002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Creating a utility which meets current demand.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5" name="Google Shape;1685;p46"/>
          <p:cNvSpPr txBox="1"/>
          <p:nvPr/>
        </p:nvSpPr>
        <p:spPr>
          <a:xfrm>
            <a:off x="4318150" y="2598700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6" name="Google Shape;1686;p46"/>
          <p:cNvSpPr txBox="1"/>
          <p:nvPr/>
        </p:nvSpPr>
        <p:spPr>
          <a:xfrm>
            <a:off x="5711950" y="2598700"/>
            <a:ext cx="2712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 a solution accessible to all Stakeholders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7" name="Google Shape;1687;p46"/>
          <p:cNvSpPr txBox="1"/>
          <p:nvPr/>
        </p:nvSpPr>
        <p:spPr>
          <a:xfrm>
            <a:off x="4318150" y="336737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3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8" name="Google Shape;1688;p46"/>
          <p:cNvSpPr txBox="1"/>
          <p:nvPr/>
        </p:nvSpPr>
        <p:spPr>
          <a:xfrm>
            <a:off x="5711950" y="3367375"/>
            <a:ext cx="2644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Launch the product for future Business Proposals.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9" name="Google Shape;1689;p46"/>
          <p:cNvSpPr/>
          <p:nvPr/>
        </p:nvSpPr>
        <p:spPr>
          <a:xfrm rot="5400000">
            <a:off x="3590824" y="1805275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46"/>
          <p:cNvSpPr/>
          <p:nvPr/>
        </p:nvSpPr>
        <p:spPr>
          <a:xfrm rot="5400000">
            <a:off x="3590824" y="2573950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46"/>
          <p:cNvSpPr/>
          <p:nvPr/>
        </p:nvSpPr>
        <p:spPr>
          <a:xfrm rot="5400000">
            <a:off x="3590824" y="3342625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2" name="Google Shape;1692;p46"/>
          <p:cNvGrpSpPr/>
          <p:nvPr/>
        </p:nvGrpSpPr>
        <p:grpSpPr>
          <a:xfrm>
            <a:off x="3736787" y="1889380"/>
            <a:ext cx="323975" cy="365789"/>
            <a:chOff x="4020665" y="1431080"/>
            <a:chExt cx="531542" cy="602023"/>
          </a:xfrm>
        </p:grpSpPr>
        <p:sp>
          <p:nvSpPr>
            <p:cNvPr id="1693" name="Google Shape;1693;p46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6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6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6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6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6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6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6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6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6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6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6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6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6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6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8" name="Google Shape;1708;p46"/>
          <p:cNvGrpSpPr/>
          <p:nvPr/>
        </p:nvGrpSpPr>
        <p:grpSpPr>
          <a:xfrm>
            <a:off x="3774797" y="2658069"/>
            <a:ext cx="247956" cy="365769"/>
            <a:chOff x="6162888" y="1431577"/>
            <a:chExt cx="414295" cy="601990"/>
          </a:xfrm>
        </p:grpSpPr>
        <p:sp>
          <p:nvSpPr>
            <p:cNvPr id="1709" name="Google Shape;1709;p46"/>
            <p:cNvSpPr/>
            <p:nvPr/>
          </p:nvSpPr>
          <p:spPr>
            <a:xfrm>
              <a:off x="6268261" y="1810649"/>
              <a:ext cx="162886" cy="165008"/>
            </a:xfrm>
            <a:custGeom>
              <a:rect b="b" l="l" r="r" t="t"/>
              <a:pathLst>
                <a:path extrusionOk="0" h="4975" w="4911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6"/>
            <p:cNvSpPr/>
            <p:nvPr/>
          </p:nvSpPr>
          <p:spPr>
            <a:xfrm>
              <a:off x="6199438" y="1520964"/>
              <a:ext cx="306667" cy="512604"/>
            </a:xfrm>
            <a:custGeom>
              <a:rect b="b" l="l" r="r" t="t"/>
              <a:pathLst>
                <a:path extrusionOk="0" h="15455" w="9246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6"/>
            <p:cNvSpPr/>
            <p:nvPr/>
          </p:nvSpPr>
          <p:spPr>
            <a:xfrm>
              <a:off x="6487962" y="1717348"/>
              <a:ext cx="70514" cy="64842"/>
            </a:xfrm>
            <a:custGeom>
              <a:rect b="b" l="l" r="r" t="t"/>
              <a:pathLst>
                <a:path extrusionOk="0" h="1955" w="2126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6"/>
            <p:cNvSpPr/>
            <p:nvPr/>
          </p:nvSpPr>
          <p:spPr>
            <a:xfrm>
              <a:off x="6162888" y="1478111"/>
              <a:ext cx="50514" cy="50381"/>
            </a:xfrm>
            <a:custGeom>
              <a:rect b="b" l="l" r="r" t="t"/>
              <a:pathLst>
                <a:path extrusionOk="0" h="1519" w="1523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6"/>
            <p:cNvSpPr/>
            <p:nvPr/>
          </p:nvSpPr>
          <p:spPr>
            <a:xfrm>
              <a:off x="6526636" y="1467531"/>
              <a:ext cx="50547" cy="50381"/>
            </a:xfrm>
            <a:custGeom>
              <a:rect b="b" l="l" r="r" t="t"/>
              <a:pathLst>
                <a:path extrusionOk="0" h="1519" w="1524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6"/>
            <p:cNvSpPr/>
            <p:nvPr/>
          </p:nvSpPr>
          <p:spPr>
            <a:xfrm>
              <a:off x="6268626" y="1431577"/>
              <a:ext cx="50481" cy="73499"/>
            </a:xfrm>
            <a:custGeom>
              <a:rect b="b" l="l" r="r" t="t"/>
              <a:pathLst>
                <a:path extrusionOk="0" h="2216" w="1522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6"/>
            <p:cNvSpPr/>
            <p:nvPr/>
          </p:nvSpPr>
          <p:spPr>
            <a:xfrm>
              <a:off x="6383418" y="1467498"/>
              <a:ext cx="50481" cy="95191"/>
            </a:xfrm>
            <a:custGeom>
              <a:rect b="b" l="l" r="r" t="t"/>
              <a:pathLst>
                <a:path extrusionOk="0" h="2870" w="1522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6" name="Google Shape;1716;p46"/>
          <p:cNvGrpSpPr/>
          <p:nvPr/>
        </p:nvGrpSpPr>
        <p:grpSpPr>
          <a:xfrm>
            <a:off x="3702586" y="3426738"/>
            <a:ext cx="392377" cy="365773"/>
            <a:chOff x="4002290" y="2305475"/>
            <a:chExt cx="601990" cy="567794"/>
          </a:xfrm>
        </p:grpSpPr>
        <p:sp>
          <p:nvSpPr>
            <p:cNvPr id="1717" name="Google Shape;1717;p46"/>
            <p:cNvSpPr/>
            <p:nvPr/>
          </p:nvSpPr>
          <p:spPr>
            <a:xfrm>
              <a:off x="4123717" y="2467995"/>
              <a:ext cx="36086" cy="55058"/>
            </a:xfrm>
            <a:custGeom>
              <a:rect b="b" l="l" r="r" t="t"/>
              <a:pathLst>
                <a:path extrusionOk="0" h="1660" w="1088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1039"/>
                  </a:lnTo>
                  <a:cubicBezTo>
                    <a:pt x="1" y="1381"/>
                    <a:pt x="244" y="1659"/>
                    <a:pt x="544" y="1659"/>
                  </a:cubicBezTo>
                  <a:lnTo>
                    <a:pt x="821" y="1659"/>
                  </a:lnTo>
                  <a:cubicBezTo>
                    <a:pt x="968" y="1659"/>
                    <a:pt x="1087" y="1540"/>
                    <a:pt x="1087" y="1393"/>
                  </a:cubicBezTo>
                  <a:cubicBezTo>
                    <a:pt x="1087" y="1247"/>
                    <a:pt x="968" y="1128"/>
                    <a:pt x="821" y="1128"/>
                  </a:cubicBezTo>
                  <a:lnTo>
                    <a:pt x="559" y="1128"/>
                  </a:lnTo>
                  <a:cubicBezTo>
                    <a:pt x="549" y="1116"/>
                    <a:pt x="533" y="1085"/>
                    <a:pt x="533" y="1039"/>
                  </a:cubicBez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6"/>
            <p:cNvSpPr/>
            <p:nvPr/>
          </p:nvSpPr>
          <p:spPr>
            <a:xfrm>
              <a:off x="4077382" y="2453269"/>
              <a:ext cx="17678" cy="39337"/>
            </a:xfrm>
            <a:custGeom>
              <a:rect b="b" l="l" r="r" t="t"/>
              <a:pathLst>
                <a:path extrusionOk="0" h="1186" w="533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20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6"/>
            <p:cNvSpPr/>
            <p:nvPr/>
          </p:nvSpPr>
          <p:spPr>
            <a:xfrm>
              <a:off x="4180002" y="2453269"/>
              <a:ext cx="17645" cy="39337"/>
            </a:xfrm>
            <a:custGeom>
              <a:rect b="b" l="l" r="r" t="t"/>
              <a:pathLst>
                <a:path extrusionOk="0" h="1186" w="532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19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6"/>
            <p:cNvSpPr/>
            <p:nvPr/>
          </p:nvSpPr>
          <p:spPr>
            <a:xfrm>
              <a:off x="4093733" y="2536884"/>
              <a:ext cx="87595" cy="31708"/>
            </a:xfrm>
            <a:custGeom>
              <a:rect b="b" l="l" r="r" t="t"/>
              <a:pathLst>
                <a:path extrusionOk="0" h="956" w="2641">
                  <a:moveTo>
                    <a:pt x="292" y="1"/>
                  </a:moveTo>
                  <a:cubicBezTo>
                    <a:pt x="224" y="1"/>
                    <a:pt x="156" y="26"/>
                    <a:pt x="104" y="78"/>
                  </a:cubicBezTo>
                  <a:cubicBezTo>
                    <a:pt x="0" y="183"/>
                    <a:pt x="1" y="350"/>
                    <a:pt x="105" y="454"/>
                  </a:cubicBezTo>
                  <a:cubicBezTo>
                    <a:pt x="440" y="789"/>
                    <a:pt x="880" y="955"/>
                    <a:pt x="1321" y="955"/>
                  </a:cubicBezTo>
                  <a:cubicBezTo>
                    <a:pt x="1760" y="955"/>
                    <a:pt x="2201" y="789"/>
                    <a:pt x="2535" y="454"/>
                  </a:cubicBezTo>
                  <a:cubicBezTo>
                    <a:pt x="2640" y="350"/>
                    <a:pt x="2640" y="183"/>
                    <a:pt x="2536" y="78"/>
                  </a:cubicBezTo>
                  <a:cubicBezTo>
                    <a:pt x="2485" y="26"/>
                    <a:pt x="2416" y="1"/>
                    <a:pt x="2348" y="1"/>
                  </a:cubicBezTo>
                  <a:cubicBezTo>
                    <a:pt x="2280" y="1"/>
                    <a:pt x="2212" y="26"/>
                    <a:pt x="2161" y="78"/>
                  </a:cubicBezTo>
                  <a:cubicBezTo>
                    <a:pt x="1929" y="309"/>
                    <a:pt x="1625" y="424"/>
                    <a:pt x="1321" y="424"/>
                  </a:cubicBezTo>
                  <a:cubicBezTo>
                    <a:pt x="1016" y="424"/>
                    <a:pt x="712" y="309"/>
                    <a:pt x="480" y="78"/>
                  </a:cubicBezTo>
                  <a:cubicBezTo>
                    <a:pt x="428" y="26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6"/>
            <p:cNvSpPr/>
            <p:nvPr/>
          </p:nvSpPr>
          <p:spPr>
            <a:xfrm>
              <a:off x="4002290" y="2305475"/>
              <a:ext cx="601990" cy="567794"/>
            </a:xfrm>
            <a:custGeom>
              <a:rect b="b" l="l" r="r" t="t"/>
              <a:pathLst>
                <a:path extrusionOk="0" h="17119" w="18150">
                  <a:moveTo>
                    <a:pt x="4172" y="532"/>
                  </a:moveTo>
                  <a:cubicBezTo>
                    <a:pt x="4485" y="532"/>
                    <a:pt x="4740" y="785"/>
                    <a:pt x="4740" y="1096"/>
                  </a:cubicBezTo>
                  <a:lnTo>
                    <a:pt x="4740" y="1406"/>
                  </a:lnTo>
                  <a:cubicBezTo>
                    <a:pt x="4515" y="1393"/>
                    <a:pt x="4296" y="1389"/>
                    <a:pt x="4093" y="1389"/>
                  </a:cubicBezTo>
                  <a:lnTo>
                    <a:pt x="4061" y="1389"/>
                  </a:lnTo>
                  <a:cubicBezTo>
                    <a:pt x="3375" y="1389"/>
                    <a:pt x="2506" y="1430"/>
                    <a:pt x="1870" y="1751"/>
                  </a:cubicBezTo>
                  <a:cubicBezTo>
                    <a:pt x="1687" y="1844"/>
                    <a:pt x="1531" y="1955"/>
                    <a:pt x="1398" y="2087"/>
                  </a:cubicBezTo>
                  <a:lnTo>
                    <a:pt x="1398" y="1096"/>
                  </a:lnTo>
                  <a:cubicBezTo>
                    <a:pt x="1398" y="785"/>
                    <a:pt x="1653" y="532"/>
                    <a:pt x="1966" y="532"/>
                  </a:cubicBezTo>
                  <a:close/>
                  <a:moveTo>
                    <a:pt x="5558" y="891"/>
                  </a:moveTo>
                  <a:cubicBezTo>
                    <a:pt x="6219" y="891"/>
                    <a:pt x="6756" y="1426"/>
                    <a:pt x="6756" y="2083"/>
                  </a:cubicBezTo>
                  <a:lnTo>
                    <a:pt x="6756" y="2087"/>
                  </a:lnTo>
                  <a:cubicBezTo>
                    <a:pt x="6623" y="1955"/>
                    <a:pt x="6467" y="1844"/>
                    <a:pt x="6284" y="1751"/>
                  </a:cubicBezTo>
                  <a:cubicBezTo>
                    <a:pt x="5984" y="1600"/>
                    <a:pt x="5632" y="1511"/>
                    <a:pt x="5272" y="1460"/>
                  </a:cubicBezTo>
                  <a:lnTo>
                    <a:pt x="5272" y="1096"/>
                  </a:lnTo>
                  <a:cubicBezTo>
                    <a:pt x="5272" y="1040"/>
                    <a:pt x="5267" y="983"/>
                    <a:pt x="5258" y="929"/>
                  </a:cubicBezTo>
                  <a:cubicBezTo>
                    <a:pt x="5356" y="904"/>
                    <a:pt x="5456" y="891"/>
                    <a:pt x="5558" y="891"/>
                  </a:cubicBezTo>
                  <a:close/>
                  <a:moveTo>
                    <a:pt x="7537" y="2592"/>
                  </a:moveTo>
                  <a:lnTo>
                    <a:pt x="7537" y="3178"/>
                  </a:lnTo>
                  <a:lnTo>
                    <a:pt x="7288" y="3178"/>
                  </a:lnTo>
                  <a:lnTo>
                    <a:pt x="7288" y="2592"/>
                  </a:lnTo>
                  <a:close/>
                  <a:moveTo>
                    <a:pt x="14299" y="5359"/>
                  </a:moveTo>
                  <a:lnTo>
                    <a:pt x="14299" y="5731"/>
                  </a:lnTo>
                  <a:lnTo>
                    <a:pt x="13120" y="5731"/>
                  </a:lnTo>
                  <a:lnTo>
                    <a:pt x="13120" y="5359"/>
                  </a:lnTo>
                  <a:close/>
                  <a:moveTo>
                    <a:pt x="866" y="5052"/>
                  </a:moveTo>
                  <a:lnTo>
                    <a:pt x="866" y="6047"/>
                  </a:lnTo>
                  <a:cubicBezTo>
                    <a:pt x="866" y="6113"/>
                    <a:pt x="868" y="6178"/>
                    <a:pt x="872" y="6243"/>
                  </a:cubicBezTo>
                  <a:cubicBezTo>
                    <a:pt x="671" y="6141"/>
                    <a:pt x="532" y="5933"/>
                    <a:pt x="532" y="5694"/>
                  </a:cubicBezTo>
                  <a:lnTo>
                    <a:pt x="532" y="5598"/>
                  </a:lnTo>
                  <a:cubicBezTo>
                    <a:pt x="532" y="5360"/>
                    <a:pt x="668" y="5155"/>
                    <a:pt x="866" y="5052"/>
                  </a:cubicBezTo>
                  <a:close/>
                  <a:moveTo>
                    <a:pt x="7288" y="5052"/>
                  </a:moveTo>
                  <a:cubicBezTo>
                    <a:pt x="7486" y="5155"/>
                    <a:pt x="7622" y="5360"/>
                    <a:pt x="7622" y="5598"/>
                  </a:cubicBezTo>
                  <a:lnTo>
                    <a:pt x="7622" y="5694"/>
                  </a:lnTo>
                  <a:cubicBezTo>
                    <a:pt x="7622" y="5933"/>
                    <a:pt x="7483" y="6141"/>
                    <a:pt x="7282" y="6243"/>
                  </a:cubicBezTo>
                  <a:cubicBezTo>
                    <a:pt x="7286" y="6178"/>
                    <a:pt x="7288" y="6113"/>
                    <a:pt x="7288" y="6046"/>
                  </a:cubicBezTo>
                  <a:lnTo>
                    <a:pt x="7288" y="5052"/>
                  </a:lnTo>
                  <a:close/>
                  <a:moveTo>
                    <a:pt x="10076" y="7666"/>
                  </a:moveTo>
                  <a:cubicBezTo>
                    <a:pt x="10074" y="7720"/>
                    <a:pt x="10072" y="7773"/>
                    <a:pt x="10072" y="7826"/>
                  </a:cubicBezTo>
                  <a:lnTo>
                    <a:pt x="10072" y="8252"/>
                  </a:lnTo>
                  <a:lnTo>
                    <a:pt x="9810" y="8252"/>
                  </a:lnTo>
                  <a:lnTo>
                    <a:pt x="9810" y="7666"/>
                  </a:lnTo>
                  <a:close/>
                  <a:moveTo>
                    <a:pt x="16096" y="8462"/>
                  </a:moveTo>
                  <a:cubicBezTo>
                    <a:pt x="16123" y="8462"/>
                    <a:pt x="16147" y="8485"/>
                    <a:pt x="16147" y="8512"/>
                  </a:cubicBezTo>
                  <a:lnTo>
                    <a:pt x="16147" y="8626"/>
                  </a:lnTo>
                  <a:lnTo>
                    <a:pt x="11272" y="8626"/>
                  </a:lnTo>
                  <a:lnTo>
                    <a:pt x="11272" y="8512"/>
                  </a:lnTo>
                  <a:cubicBezTo>
                    <a:pt x="11272" y="8485"/>
                    <a:pt x="11295" y="8462"/>
                    <a:pt x="11323" y="8462"/>
                  </a:cubicBezTo>
                  <a:close/>
                  <a:moveTo>
                    <a:pt x="4093" y="1921"/>
                  </a:moveTo>
                  <a:cubicBezTo>
                    <a:pt x="6035" y="1921"/>
                    <a:pt x="6756" y="2357"/>
                    <a:pt x="6756" y="3530"/>
                  </a:cubicBezTo>
                  <a:lnTo>
                    <a:pt x="6756" y="6046"/>
                  </a:lnTo>
                  <a:cubicBezTo>
                    <a:pt x="6756" y="7508"/>
                    <a:pt x="5561" y="8697"/>
                    <a:pt x="4093" y="8697"/>
                  </a:cubicBezTo>
                  <a:lnTo>
                    <a:pt x="4061" y="8697"/>
                  </a:lnTo>
                  <a:cubicBezTo>
                    <a:pt x="2592" y="8697"/>
                    <a:pt x="1398" y="7508"/>
                    <a:pt x="1398" y="6046"/>
                  </a:cubicBezTo>
                  <a:lnTo>
                    <a:pt x="1398" y="3530"/>
                  </a:lnTo>
                  <a:cubicBezTo>
                    <a:pt x="1398" y="2357"/>
                    <a:pt x="2120" y="1921"/>
                    <a:pt x="4061" y="1921"/>
                  </a:cubicBezTo>
                  <a:close/>
                  <a:moveTo>
                    <a:pt x="16147" y="9158"/>
                  </a:moveTo>
                  <a:lnTo>
                    <a:pt x="16147" y="11196"/>
                  </a:lnTo>
                  <a:cubicBezTo>
                    <a:pt x="16147" y="11224"/>
                    <a:pt x="16123" y="11246"/>
                    <a:pt x="16096" y="11246"/>
                  </a:cubicBezTo>
                  <a:lnTo>
                    <a:pt x="11323" y="11246"/>
                  </a:lnTo>
                  <a:cubicBezTo>
                    <a:pt x="11295" y="11246"/>
                    <a:pt x="11272" y="11224"/>
                    <a:pt x="11272" y="11196"/>
                  </a:cubicBezTo>
                  <a:lnTo>
                    <a:pt x="11272" y="9158"/>
                  </a:lnTo>
                  <a:close/>
                  <a:moveTo>
                    <a:pt x="10072" y="9350"/>
                  </a:moveTo>
                  <a:lnTo>
                    <a:pt x="10072" y="10784"/>
                  </a:lnTo>
                  <a:cubicBezTo>
                    <a:pt x="10072" y="10966"/>
                    <a:pt x="10089" y="11144"/>
                    <a:pt x="10120" y="11316"/>
                  </a:cubicBezTo>
                  <a:cubicBezTo>
                    <a:pt x="9935" y="11263"/>
                    <a:pt x="9801" y="11092"/>
                    <a:pt x="9801" y="10891"/>
                  </a:cubicBezTo>
                  <a:lnTo>
                    <a:pt x="9801" y="9759"/>
                  </a:lnTo>
                  <a:cubicBezTo>
                    <a:pt x="9801" y="9576"/>
                    <a:pt x="9913" y="9418"/>
                    <a:pt x="10072" y="9350"/>
                  </a:cubicBezTo>
                  <a:close/>
                  <a:moveTo>
                    <a:pt x="17346" y="9350"/>
                  </a:moveTo>
                  <a:cubicBezTo>
                    <a:pt x="17505" y="9418"/>
                    <a:pt x="17618" y="9575"/>
                    <a:pt x="17618" y="9759"/>
                  </a:cubicBezTo>
                  <a:lnTo>
                    <a:pt x="17618" y="10891"/>
                  </a:lnTo>
                  <a:cubicBezTo>
                    <a:pt x="17618" y="11092"/>
                    <a:pt x="17483" y="11263"/>
                    <a:pt x="17298" y="11316"/>
                  </a:cubicBezTo>
                  <a:cubicBezTo>
                    <a:pt x="17329" y="11144"/>
                    <a:pt x="17346" y="10966"/>
                    <a:pt x="17346" y="10784"/>
                  </a:cubicBezTo>
                  <a:lnTo>
                    <a:pt x="17346" y="9350"/>
                  </a:lnTo>
                  <a:close/>
                  <a:moveTo>
                    <a:pt x="11721" y="5765"/>
                  </a:moveTo>
                  <a:lnTo>
                    <a:pt x="11721" y="7930"/>
                  </a:lnTo>
                  <a:lnTo>
                    <a:pt x="11323" y="7930"/>
                  </a:lnTo>
                  <a:cubicBezTo>
                    <a:pt x="11001" y="7930"/>
                    <a:pt x="10740" y="8191"/>
                    <a:pt x="10740" y="8512"/>
                  </a:cubicBezTo>
                  <a:lnTo>
                    <a:pt x="10740" y="11196"/>
                  </a:lnTo>
                  <a:cubicBezTo>
                    <a:pt x="10740" y="11518"/>
                    <a:pt x="11001" y="11778"/>
                    <a:pt x="11323" y="11778"/>
                  </a:cubicBezTo>
                  <a:lnTo>
                    <a:pt x="11721" y="11778"/>
                  </a:lnTo>
                  <a:lnTo>
                    <a:pt x="11721" y="12845"/>
                  </a:lnTo>
                  <a:cubicBezTo>
                    <a:pt x="11048" y="12404"/>
                    <a:pt x="10604" y="11645"/>
                    <a:pt x="10604" y="10784"/>
                  </a:cubicBezTo>
                  <a:lnTo>
                    <a:pt x="10604" y="7826"/>
                  </a:lnTo>
                  <a:cubicBezTo>
                    <a:pt x="10604" y="6966"/>
                    <a:pt x="11048" y="6207"/>
                    <a:pt x="11721" y="5765"/>
                  </a:cubicBezTo>
                  <a:close/>
                  <a:moveTo>
                    <a:pt x="14831" y="5408"/>
                  </a:moveTo>
                  <a:cubicBezTo>
                    <a:pt x="14945" y="5431"/>
                    <a:pt x="15058" y="5463"/>
                    <a:pt x="15165" y="5501"/>
                  </a:cubicBezTo>
                  <a:lnTo>
                    <a:pt x="15165" y="6150"/>
                  </a:lnTo>
                  <a:cubicBezTo>
                    <a:pt x="15165" y="6297"/>
                    <a:pt x="15285" y="6415"/>
                    <a:pt x="15431" y="6415"/>
                  </a:cubicBezTo>
                  <a:cubicBezTo>
                    <a:pt x="15578" y="6415"/>
                    <a:pt x="15697" y="6295"/>
                    <a:pt x="15697" y="6150"/>
                  </a:cubicBezTo>
                  <a:lnTo>
                    <a:pt x="15697" y="5765"/>
                  </a:lnTo>
                  <a:cubicBezTo>
                    <a:pt x="16370" y="6207"/>
                    <a:pt x="16815" y="6966"/>
                    <a:pt x="16815" y="7826"/>
                  </a:cubicBezTo>
                  <a:lnTo>
                    <a:pt x="16815" y="10784"/>
                  </a:lnTo>
                  <a:cubicBezTo>
                    <a:pt x="16815" y="11645"/>
                    <a:pt x="16370" y="12404"/>
                    <a:pt x="15697" y="12845"/>
                  </a:cubicBezTo>
                  <a:lnTo>
                    <a:pt x="15697" y="11778"/>
                  </a:lnTo>
                  <a:lnTo>
                    <a:pt x="16096" y="11778"/>
                  </a:lnTo>
                  <a:cubicBezTo>
                    <a:pt x="16417" y="11778"/>
                    <a:pt x="16679" y="11518"/>
                    <a:pt x="16679" y="11196"/>
                  </a:cubicBezTo>
                  <a:lnTo>
                    <a:pt x="16679" y="8512"/>
                  </a:lnTo>
                  <a:cubicBezTo>
                    <a:pt x="16679" y="8191"/>
                    <a:pt x="16417" y="7930"/>
                    <a:pt x="16096" y="7930"/>
                  </a:cubicBezTo>
                  <a:lnTo>
                    <a:pt x="15697" y="7930"/>
                  </a:lnTo>
                  <a:lnTo>
                    <a:pt x="15697" y="7603"/>
                  </a:lnTo>
                  <a:cubicBezTo>
                    <a:pt x="15697" y="7456"/>
                    <a:pt x="15578" y="7337"/>
                    <a:pt x="15431" y="7337"/>
                  </a:cubicBezTo>
                  <a:cubicBezTo>
                    <a:pt x="15285" y="7337"/>
                    <a:pt x="15165" y="7456"/>
                    <a:pt x="15165" y="7603"/>
                  </a:cubicBezTo>
                  <a:lnTo>
                    <a:pt x="15165" y="7930"/>
                  </a:lnTo>
                  <a:lnTo>
                    <a:pt x="12253" y="7930"/>
                  </a:lnTo>
                  <a:lnTo>
                    <a:pt x="12253" y="5501"/>
                  </a:lnTo>
                  <a:cubicBezTo>
                    <a:pt x="12361" y="5463"/>
                    <a:pt x="12473" y="5431"/>
                    <a:pt x="12588" y="5408"/>
                  </a:cubicBezTo>
                  <a:lnTo>
                    <a:pt x="12588" y="5822"/>
                  </a:lnTo>
                  <a:cubicBezTo>
                    <a:pt x="12588" y="6066"/>
                    <a:pt x="12787" y="6263"/>
                    <a:pt x="13029" y="6263"/>
                  </a:cubicBezTo>
                  <a:lnTo>
                    <a:pt x="14389" y="6263"/>
                  </a:lnTo>
                  <a:cubicBezTo>
                    <a:pt x="14633" y="6263"/>
                    <a:pt x="14831" y="6066"/>
                    <a:pt x="14831" y="5822"/>
                  </a:cubicBezTo>
                  <a:lnTo>
                    <a:pt x="14831" y="5408"/>
                  </a:lnTo>
                  <a:close/>
                  <a:moveTo>
                    <a:pt x="15165" y="11778"/>
                  </a:moveTo>
                  <a:lnTo>
                    <a:pt x="15165" y="13110"/>
                  </a:lnTo>
                  <a:cubicBezTo>
                    <a:pt x="14907" y="13201"/>
                    <a:pt x="14628" y="13252"/>
                    <a:pt x="14339" y="13252"/>
                  </a:cubicBezTo>
                  <a:lnTo>
                    <a:pt x="13080" y="13252"/>
                  </a:lnTo>
                  <a:cubicBezTo>
                    <a:pt x="12790" y="13252"/>
                    <a:pt x="12511" y="13201"/>
                    <a:pt x="12253" y="13110"/>
                  </a:cubicBezTo>
                  <a:lnTo>
                    <a:pt x="12253" y="11778"/>
                  </a:lnTo>
                  <a:close/>
                  <a:moveTo>
                    <a:pt x="14686" y="13763"/>
                  </a:moveTo>
                  <a:lnTo>
                    <a:pt x="14686" y="14163"/>
                  </a:lnTo>
                  <a:lnTo>
                    <a:pt x="12732" y="14163"/>
                  </a:lnTo>
                  <a:lnTo>
                    <a:pt x="12732" y="13763"/>
                  </a:lnTo>
                  <a:cubicBezTo>
                    <a:pt x="12846" y="13775"/>
                    <a:pt x="12962" y="13784"/>
                    <a:pt x="13080" y="13784"/>
                  </a:cubicBezTo>
                  <a:lnTo>
                    <a:pt x="14339" y="13784"/>
                  </a:lnTo>
                  <a:cubicBezTo>
                    <a:pt x="14456" y="13784"/>
                    <a:pt x="14572" y="13775"/>
                    <a:pt x="14686" y="13763"/>
                  </a:cubicBezTo>
                  <a:close/>
                  <a:moveTo>
                    <a:pt x="16094" y="15780"/>
                  </a:moveTo>
                  <a:cubicBezTo>
                    <a:pt x="16245" y="15780"/>
                    <a:pt x="16368" y="15902"/>
                    <a:pt x="16368" y="16052"/>
                  </a:cubicBezTo>
                  <a:lnTo>
                    <a:pt x="16368" y="16588"/>
                  </a:lnTo>
                  <a:lnTo>
                    <a:pt x="11050" y="16588"/>
                  </a:lnTo>
                  <a:lnTo>
                    <a:pt x="11050" y="16052"/>
                  </a:lnTo>
                  <a:cubicBezTo>
                    <a:pt x="11050" y="15902"/>
                    <a:pt x="11174" y="15780"/>
                    <a:pt x="11324" y="15780"/>
                  </a:cubicBezTo>
                  <a:close/>
                  <a:moveTo>
                    <a:pt x="1965" y="1"/>
                  </a:moveTo>
                  <a:cubicBezTo>
                    <a:pt x="1359" y="1"/>
                    <a:pt x="866" y="491"/>
                    <a:pt x="866" y="1096"/>
                  </a:cubicBezTo>
                  <a:lnTo>
                    <a:pt x="866" y="4485"/>
                  </a:lnTo>
                  <a:cubicBezTo>
                    <a:pt x="369" y="4613"/>
                    <a:pt x="1" y="5062"/>
                    <a:pt x="1" y="5597"/>
                  </a:cubicBezTo>
                  <a:lnTo>
                    <a:pt x="1" y="5693"/>
                  </a:lnTo>
                  <a:cubicBezTo>
                    <a:pt x="1" y="6263"/>
                    <a:pt x="417" y="6736"/>
                    <a:pt x="964" y="6826"/>
                  </a:cubicBezTo>
                  <a:cubicBezTo>
                    <a:pt x="1208" y="7789"/>
                    <a:pt x="1894" y="8579"/>
                    <a:pt x="2794" y="8968"/>
                  </a:cubicBezTo>
                  <a:lnTo>
                    <a:pt x="2794" y="9309"/>
                  </a:lnTo>
                  <a:lnTo>
                    <a:pt x="1198" y="9309"/>
                  </a:lnTo>
                  <a:cubicBezTo>
                    <a:pt x="577" y="9309"/>
                    <a:pt x="70" y="9813"/>
                    <a:pt x="70" y="10433"/>
                  </a:cubicBezTo>
                  <a:lnTo>
                    <a:pt x="70" y="11353"/>
                  </a:lnTo>
                  <a:cubicBezTo>
                    <a:pt x="70" y="11549"/>
                    <a:pt x="229" y="11708"/>
                    <a:pt x="426" y="11708"/>
                  </a:cubicBezTo>
                  <a:lnTo>
                    <a:pt x="4913" y="11708"/>
                  </a:lnTo>
                  <a:cubicBezTo>
                    <a:pt x="5060" y="11708"/>
                    <a:pt x="5179" y="11589"/>
                    <a:pt x="5179" y="11443"/>
                  </a:cubicBezTo>
                  <a:cubicBezTo>
                    <a:pt x="5179" y="11296"/>
                    <a:pt x="5060" y="11177"/>
                    <a:pt x="4913" y="11177"/>
                  </a:cubicBezTo>
                  <a:lnTo>
                    <a:pt x="602" y="11177"/>
                  </a:lnTo>
                  <a:lnTo>
                    <a:pt x="602" y="10433"/>
                  </a:lnTo>
                  <a:cubicBezTo>
                    <a:pt x="602" y="10107"/>
                    <a:pt x="869" y="9841"/>
                    <a:pt x="1198" y="9841"/>
                  </a:cubicBezTo>
                  <a:lnTo>
                    <a:pt x="3060" y="9841"/>
                  </a:lnTo>
                  <a:cubicBezTo>
                    <a:pt x="3207" y="9841"/>
                    <a:pt x="3326" y="9722"/>
                    <a:pt x="3326" y="9575"/>
                  </a:cubicBezTo>
                  <a:lnTo>
                    <a:pt x="3326" y="9144"/>
                  </a:lnTo>
                  <a:cubicBezTo>
                    <a:pt x="3562" y="9200"/>
                    <a:pt x="3808" y="9229"/>
                    <a:pt x="4061" y="9229"/>
                  </a:cubicBezTo>
                  <a:lnTo>
                    <a:pt x="4093" y="9229"/>
                  </a:lnTo>
                  <a:cubicBezTo>
                    <a:pt x="4346" y="9229"/>
                    <a:pt x="4592" y="9200"/>
                    <a:pt x="4828" y="9144"/>
                  </a:cubicBezTo>
                  <a:lnTo>
                    <a:pt x="4828" y="9575"/>
                  </a:lnTo>
                  <a:cubicBezTo>
                    <a:pt x="4828" y="9722"/>
                    <a:pt x="4947" y="9841"/>
                    <a:pt x="5094" y="9841"/>
                  </a:cubicBezTo>
                  <a:lnTo>
                    <a:pt x="6957" y="9841"/>
                  </a:lnTo>
                  <a:cubicBezTo>
                    <a:pt x="7285" y="9841"/>
                    <a:pt x="7552" y="10107"/>
                    <a:pt x="7552" y="10433"/>
                  </a:cubicBezTo>
                  <a:lnTo>
                    <a:pt x="7552" y="11177"/>
                  </a:lnTo>
                  <a:lnTo>
                    <a:pt x="6437" y="11177"/>
                  </a:lnTo>
                  <a:cubicBezTo>
                    <a:pt x="6290" y="11177"/>
                    <a:pt x="6171" y="11296"/>
                    <a:pt x="6171" y="11443"/>
                  </a:cubicBezTo>
                  <a:cubicBezTo>
                    <a:pt x="6171" y="11589"/>
                    <a:pt x="6290" y="11708"/>
                    <a:pt x="6437" y="11708"/>
                  </a:cubicBezTo>
                  <a:lnTo>
                    <a:pt x="7729" y="11708"/>
                  </a:lnTo>
                  <a:cubicBezTo>
                    <a:pt x="7925" y="11708"/>
                    <a:pt x="8084" y="11549"/>
                    <a:pt x="8084" y="11353"/>
                  </a:cubicBezTo>
                  <a:lnTo>
                    <a:pt x="8084" y="10433"/>
                  </a:lnTo>
                  <a:cubicBezTo>
                    <a:pt x="8084" y="9813"/>
                    <a:pt x="7578" y="9309"/>
                    <a:pt x="6957" y="9309"/>
                  </a:cubicBezTo>
                  <a:lnTo>
                    <a:pt x="5360" y="9309"/>
                  </a:lnTo>
                  <a:lnTo>
                    <a:pt x="5360" y="8968"/>
                  </a:lnTo>
                  <a:cubicBezTo>
                    <a:pt x="6260" y="8579"/>
                    <a:pt x="6946" y="7789"/>
                    <a:pt x="7191" y="6826"/>
                  </a:cubicBezTo>
                  <a:cubicBezTo>
                    <a:pt x="7737" y="6736"/>
                    <a:pt x="8154" y="6263"/>
                    <a:pt x="8154" y="5693"/>
                  </a:cubicBezTo>
                  <a:lnTo>
                    <a:pt x="8154" y="5597"/>
                  </a:lnTo>
                  <a:cubicBezTo>
                    <a:pt x="8154" y="5062"/>
                    <a:pt x="7785" y="4613"/>
                    <a:pt x="7288" y="4485"/>
                  </a:cubicBezTo>
                  <a:lnTo>
                    <a:pt x="7288" y="3710"/>
                  </a:lnTo>
                  <a:lnTo>
                    <a:pt x="7626" y="3710"/>
                  </a:lnTo>
                  <a:cubicBezTo>
                    <a:pt x="7870" y="3710"/>
                    <a:pt x="8069" y="3512"/>
                    <a:pt x="8069" y="3268"/>
                  </a:cubicBezTo>
                  <a:lnTo>
                    <a:pt x="8069" y="3175"/>
                  </a:lnTo>
                  <a:lnTo>
                    <a:pt x="8459" y="3175"/>
                  </a:lnTo>
                  <a:lnTo>
                    <a:pt x="8459" y="7721"/>
                  </a:lnTo>
                  <a:cubicBezTo>
                    <a:pt x="8459" y="7965"/>
                    <a:pt x="8657" y="8163"/>
                    <a:pt x="8901" y="8163"/>
                  </a:cubicBezTo>
                  <a:lnTo>
                    <a:pt x="9277" y="8163"/>
                  </a:lnTo>
                  <a:lnTo>
                    <a:pt x="9277" y="8342"/>
                  </a:lnTo>
                  <a:cubicBezTo>
                    <a:pt x="9277" y="8586"/>
                    <a:pt x="9476" y="8784"/>
                    <a:pt x="9721" y="8784"/>
                  </a:cubicBezTo>
                  <a:lnTo>
                    <a:pt x="10072" y="8784"/>
                  </a:lnTo>
                  <a:lnTo>
                    <a:pt x="10072" y="8800"/>
                  </a:lnTo>
                  <a:cubicBezTo>
                    <a:pt x="9616" y="8881"/>
                    <a:pt x="9268" y="9280"/>
                    <a:pt x="9268" y="9759"/>
                  </a:cubicBezTo>
                  <a:lnTo>
                    <a:pt x="9268" y="10891"/>
                  </a:lnTo>
                  <a:cubicBezTo>
                    <a:pt x="9268" y="11428"/>
                    <a:pt x="9705" y="11866"/>
                    <a:pt x="10243" y="11866"/>
                  </a:cubicBezTo>
                  <a:lnTo>
                    <a:pt x="10275" y="11866"/>
                  </a:lnTo>
                  <a:cubicBezTo>
                    <a:pt x="10607" y="12718"/>
                    <a:pt x="11317" y="13382"/>
                    <a:pt x="12200" y="13652"/>
                  </a:cubicBezTo>
                  <a:lnTo>
                    <a:pt x="12200" y="14163"/>
                  </a:lnTo>
                  <a:lnTo>
                    <a:pt x="10324" y="14163"/>
                  </a:lnTo>
                  <a:cubicBezTo>
                    <a:pt x="9755" y="14163"/>
                    <a:pt x="9291" y="14624"/>
                    <a:pt x="9291" y="15193"/>
                  </a:cubicBezTo>
                  <a:lnTo>
                    <a:pt x="9291" y="16852"/>
                  </a:lnTo>
                  <a:cubicBezTo>
                    <a:pt x="9291" y="17000"/>
                    <a:pt x="9411" y="17118"/>
                    <a:pt x="9557" y="17118"/>
                  </a:cubicBezTo>
                  <a:lnTo>
                    <a:pt x="17860" y="17118"/>
                  </a:lnTo>
                  <a:cubicBezTo>
                    <a:pt x="18008" y="17118"/>
                    <a:pt x="18126" y="16999"/>
                    <a:pt x="18126" y="16852"/>
                  </a:cubicBezTo>
                  <a:lnTo>
                    <a:pt x="18126" y="15193"/>
                  </a:lnTo>
                  <a:cubicBezTo>
                    <a:pt x="18126" y="14625"/>
                    <a:pt x="17663" y="14163"/>
                    <a:pt x="17094" y="14163"/>
                  </a:cubicBezTo>
                  <a:lnTo>
                    <a:pt x="16788" y="14163"/>
                  </a:lnTo>
                  <a:cubicBezTo>
                    <a:pt x="16641" y="14163"/>
                    <a:pt x="16522" y="14281"/>
                    <a:pt x="16522" y="14428"/>
                  </a:cubicBezTo>
                  <a:cubicBezTo>
                    <a:pt x="16522" y="14575"/>
                    <a:pt x="16641" y="14694"/>
                    <a:pt x="16788" y="14694"/>
                  </a:cubicBezTo>
                  <a:lnTo>
                    <a:pt x="17094" y="14694"/>
                  </a:lnTo>
                  <a:cubicBezTo>
                    <a:pt x="17370" y="14694"/>
                    <a:pt x="17594" y="14918"/>
                    <a:pt x="17594" y="15193"/>
                  </a:cubicBezTo>
                  <a:lnTo>
                    <a:pt x="17594" y="16587"/>
                  </a:lnTo>
                  <a:lnTo>
                    <a:pt x="16899" y="16587"/>
                  </a:lnTo>
                  <a:lnTo>
                    <a:pt x="16899" y="16052"/>
                  </a:lnTo>
                  <a:cubicBezTo>
                    <a:pt x="16899" y="15608"/>
                    <a:pt x="16537" y="15248"/>
                    <a:pt x="16094" y="15248"/>
                  </a:cubicBezTo>
                  <a:lnTo>
                    <a:pt x="11324" y="15248"/>
                  </a:lnTo>
                  <a:cubicBezTo>
                    <a:pt x="10880" y="15248"/>
                    <a:pt x="10518" y="15608"/>
                    <a:pt x="10518" y="16052"/>
                  </a:cubicBezTo>
                  <a:lnTo>
                    <a:pt x="10518" y="16587"/>
                  </a:lnTo>
                  <a:lnTo>
                    <a:pt x="9823" y="16587"/>
                  </a:lnTo>
                  <a:lnTo>
                    <a:pt x="9823" y="15193"/>
                  </a:lnTo>
                  <a:cubicBezTo>
                    <a:pt x="9823" y="14918"/>
                    <a:pt x="10048" y="14694"/>
                    <a:pt x="10324" y="14694"/>
                  </a:cubicBezTo>
                  <a:lnTo>
                    <a:pt x="15406" y="14694"/>
                  </a:lnTo>
                  <a:cubicBezTo>
                    <a:pt x="15553" y="14694"/>
                    <a:pt x="15672" y="14575"/>
                    <a:pt x="15672" y="14428"/>
                  </a:cubicBezTo>
                  <a:cubicBezTo>
                    <a:pt x="15672" y="14281"/>
                    <a:pt x="15553" y="14163"/>
                    <a:pt x="15406" y="14163"/>
                  </a:cubicBezTo>
                  <a:lnTo>
                    <a:pt x="15218" y="14163"/>
                  </a:lnTo>
                  <a:lnTo>
                    <a:pt x="15218" y="13652"/>
                  </a:lnTo>
                  <a:cubicBezTo>
                    <a:pt x="16101" y="13383"/>
                    <a:pt x="16811" y="12718"/>
                    <a:pt x="17143" y="11866"/>
                  </a:cubicBezTo>
                  <a:lnTo>
                    <a:pt x="17175" y="11866"/>
                  </a:lnTo>
                  <a:cubicBezTo>
                    <a:pt x="17712" y="11866"/>
                    <a:pt x="18149" y="11428"/>
                    <a:pt x="18149" y="10891"/>
                  </a:cubicBezTo>
                  <a:lnTo>
                    <a:pt x="18149" y="9759"/>
                  </a:lnTo>
                  <a:cubicBezTo>
                    <a:pt x="18149" y="9280"/>
                    <a:pt x="17802" y="8881"/>
                    <a:pt x="17346" y="8800"/>
                  </a:cubicBezTo>
                  <a:lnTo>
                    <a:pt x="17346" y="7826"/>
                  </a:lnTo>
                  <a:cubicBezTo>
                    <a:pt x="17346" y="6173"/>
                    <a:pt x="15997" y="4827"/>
                    <a:pt x="14338" y="4827"/>
                  </a:cubicBezTo>
                  <a:lnTo>
                    <a:pt x="13080" y="4827"/>
                  </a:lnTo>
                  <a:cubicBezTo>
                    <a:pt x="11660" y="4827"/>
                    <a:pt x="10468" y="5813"/>
                    <a:pt x="10153" y="7134"/>
                  </a:cubicBezTo>
                  <a:lnTo>
                    <a:pt x="9721" y="7134"/>
                  </a:lnTo>
                  <a:cubicBezTo>
                    <a:pt x="9476" y="7134"/>
                    <a:pt x="9278" y="7334"/>
                    <a:pt x="9278" y="7578"/>
                  </a:cubicBezTo>
                  <a:lnTo>
                    <a:pt x="9278" y="7631"/>
                  </a:lnTo>
                  <a:lnTo>
                    <a:pt x="8991" y="7631"/>
                  </a:lnTo>
                  <a:lnTo>
                    <a:pt x="8991" y="3087"/>
                  </a:lnTo>
                  <a:cubicBezTo>
                    <a:pt x="8991" y="2843"/>
                    <a:pt x="8791" y="2643"/>
                    <a:pt x="8547" y="2643"/>
                  </a:cubicBezTo>
                  <a:lnTo>
                    <a:pt x="8069" y="2643"/>
                  </a:lnTo>
                  <a:lnTo>
                    <a:pt x="8069" y="2503"/>
                  </a:lnTo>
                  <a:cubicBezTo>
                    <a:pt x="8069" y="2258"/>
                    <a:pt x="7870" y="2060"/>
                    <a:pt x="7626" y="2060"/>
                  </a:cubicBezTo>
                  <a:lnTo>
                    <a:pt x="7287" y="2060"/>
                  </a:lnTo>
                  <a:cubicBezTo>
                    <a:pt x="7275" y="1120"/>
                    <a:pt x="6505" y="359"/>
                    <a:pt x="5558" y="359"/>
                  </a:cubicBezTo>
                  <a:cubicBezTo>
                    <a:pt x="5386" y="359"/>
                    <a:pt x="5214" y="386"/>
                    <a:pt x="5049" y="437"/>
                  </a:cubicBezTo>
                  <a:cubicBezTo>
                    <a:pt x="4849" y="172"/>
                    <a:pt x="4529" y="1"/>
                    <a:pt x="4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6"/>
            <p:cNvSpPr/>
            <p:nvPr/>
          </p:nvSpPr>
          <p:spPr>
            <a:xfrm>
              <a:off x="4384911" y="2616752"/>
              <a:ext cx="63980" cy="42852"/>
            </a:xfrm>
            <a:custGeom>
              <a:rect b="b" l="l" r="r" t="t"/>
              <a:pathLst>
                <a:path extrusionOk="0" h="1292" w="1929">
                  <a:moveTo>
                    <a:pt x="1396" y="533"/>
                  </a:moveTo>
                  <a:lnTo>
                    <a:pt x="1396" y="760"/>
                  </a:lnTo>
                  <a:lnTo>
                    <a:pt x="532" y="760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8" y="1125"/>
                    <a:pt x="1928" y="920"/>
                  </a:cubicBezTo>
                  <a:lnTo>
                    <a:pt x="1928" y="373"/>
                  </a:lnTo>
                  <a:cubicBezTo>
                    <a:pt x="1928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6"/>
            <p:cNvSpPr/>
            <p:nvPr/>
          </p:nvSpPr>
          <p:spPr>
            <a:xfrm>
              <a:off x="4465077" y="2616752"/>
              <a:ext cx="64013" cy="42852"/>
            </a:xfrm>
            <a:custGeom>
              <a:rect b="b" l="l" r="r" t="t"/>
              <a:pathLst>
                <a:path extrusionOk="0" h="1292" w="1930">
                  <a:moveTo>
                    <a:pt x="1397" y="533"/>
                  </a:moveTo>
                  <a:lnTo>
                    <a:pt x="1397" y="760"/>
                  </a:lnTo>
                  <a:lnTo>
                    <a:pt x="533" y="760"/>
                  </a:lnTo>
                  <a:lnTo>
                    <a:pt x="533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9" y="1125"/>
                    <a:pt x="1929" y="920"/>
                  </a:cubicBezTo>
                  <a:lnTo>
                    <a:pt x="1929" y="373"/>
                  </a:lnTo>
                  <a:cubicBezTo>
                    <a:pt x="1929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6"/>
            <p:cNvSpPr/>
            <p:nvPr/>
          </p:nvSpPr>
          <p:spPr>
            <a:xfrm>
              <a:off x="4376221" y="2833567"/>
              <a:ext cx="45506" cy="17645"/>
            </a:xfrm>
            <a:custGeom>
              <a:rect b="b" l="l" r="r" t="t"/>
              <a:pathLst>
                <a:path extrusionOk="0" h="532" w="1372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106" y="531"/>
                  </a:lnTo>
                  <a:cubicBezTo>
                    <a:pt x="1253" y="531"/>
                    <a:pt x="1372" y="412"/>
                    <a:pt x="1372" y="266"/>
                  </a:cubicBezTo>
                  <a:cubicBezTo>
                    <a:pt x="1372" y="118"/>
                    <a:pt x="1253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6"/>
            <p:cNvSpPr/>
            <p:nvPr/>
          </p:nvSpPr>
          <p:spPr>
            <a:xfrm>
              <a:off x="4466801" y="283356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6"/>
            <p:cNvSpPr/>
            <p:nvPr/>
          </p:nvSpPr>
          <p:spPr>
            <a:xfrm>
              <a:off x="4492340" y="283356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6"/>
            <p:cNvSpPr/>
            <p:nvPr/>
          </p:nvSpPr>
          <p:spPr>
            <a:xfrm>
              <a:off x="4517879" y="283356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6"/>
            <p:cNvSpPr/>
            <p:nvPr/>
          </p:nvSpPr>
          <p:spPr>
            <a:xfrm>
              <a:off x="4422622" y="2534894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5" y="1"/>
                  </a:moveTo>
                  <a:cubicBezTo>
                    <a:pt x="197" y="1"/>
                    <a:pt x="127" y="29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5"/>
                  </a:cubicBezTo>
                  <a:cubicBezTo>
                    <a:pt x="127" y="504"/>
                    <a:pt x="196" y="533"/>
                    <a:pt x="265" y="533"/>
                  </a:cubicBezTo>
                  <a:cubicBezTo>
                    <a:pt x="336" y="533"/>
                    <a:pt x="404" y="504"/>
                    <a:pt x="453" y="455"/>
                  </a:cubicBezTo>
                  <a:cubicBezTo>
                    <a:pt x="504" y="405"/>
                    <a:pt x="531" y="336"/>
                    <a:pt x="531" y="267"/>
                  </a:cubicBezTo>
                  <a:cubicBezTo>
                    <a:pt x="531" y="197"/>
                    <a:pt x="504" y="128"/>
                    <a:pt x="453" y="79"/>
                  </a:cubicBezTo>
                  <a:cubicBezTo>
                    <a:pt x="404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6"/>
            <p:cNvSpPr/>
            <p:nvPr/>
          </p:nvSpPr>
          <p:spPr>
            <a:xfrm>
              <a:off x="4448161" y="25348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4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6"/>
            <p:cNvSpPr/>
            <p:nvPr/>
          </p:nvSpPr>
          <p:spPr>
            <a:xfrm>
              <a:off x="4473700" y="25348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7" y="1"/>
                    <a:pt x="128" y="29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6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4" y="504"/>
                    <a:pt x="455" y="455"/>
                  </a:cubicBezTo>
                  <a:cubicBezTo>
                    <a:pt x="504" y="405"/>
                    <a:pt x="533" y="336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6"/>
            <p:cNvSpPr/>
            <p:nvPr/>
          </p:nvSpPr>
          <p:spPr>
            <a:xfrm>
              <a:off x="4418543" y="2700433"/>
              <a:ext cx="76882" cy="17645"/>
            </a:xfrm>
            <a:custGeom>
              <a:rect b="b" l="l" r="r" t="t"/>
              <a:pathLst>
                <a:path extrusionOk="0" h="532" w="2318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2"/>
                    <a:pt x="2318" y="267"/>
                  </a:cubicBezTo>
                  <a:cubicBezTo>
                    <a:pt x="2318" y="120"/>
                    <a:pt x="2199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6"/>
            <p:cNvSpPr/>
            <p:nvPr/>
          </p:nvSpPr>
          <p:spPr>
            <a:xfrm>
              <a:off x="4418543" y="2721262"/>
              <a:ext cx="76882" cy="17645"/>
            </a:xfrm>
            <a:custGeom>
              <a:rect b="b" l="l" r="r" t="t"/>
              <a:pathLst>
                <a:path extrusionOk="0" h="532" w="2318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3"/>
                    <a:pt x="2318" y="266"/>
                  </a:cubicBezTo>
                  <a:cubicBezTo>
                    <a:pt x="2318" y="119"/>
                    <a:pt x="2199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33" name="Google Shape;1733;p46"/>
          <p:cNvCxnSpPr>
            <a:stCxn id="1689" idx="2"/>
            <a:endCxn id="1661" idx="3"/>
          </p:cNvCxnSpPr>
          <p:nvPr/>
        </p:nvCxnSpPr>
        <p:spPr>
          <a:xfrm flipH="1">
            <a:off x="1877375" y="1897825"/>
            <a:ext cx="1754400" cy="1959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4" name="Google Shape;1734;p46"/>
          <p:cNvCxnSpPr>
            <a:stCxn id="1661" idx="0"/>
            <a:endCxn id="1691" idx="1"/>
          </p:cNvCxnSpPr>
          <p:nvPr/>
        </p:nvCxnSpPr>
        <p:spPr>
          <a:xfrm flipH="1" rot="-5400000">
            <a:off x="2656688" y="2809000"/>
            <a:ext cx="195900" cy="17544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5" name="Google Shape;1735;p46"/>
          <p:cNvCxnSpPr>
            <a:stCxn id="1690" idx="2"/>
            <a:endCxn id="1661" idx="5"/>
          </p:cNvCxnSpPr>
          <p:nvPr/>
        </p:nvCxnSpPr>
        <p:spPr>
          <a:xfrm flipH="1">
            <a:off x="2525075" y="2666500"/>
            <a:ext cx="1106700" cy="5979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36" name="Google Shape;1736;p46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737" name="Google Shape;1737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9" name="Google Shape;1739;p46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740" name="Google Shape;1740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2" name="Google Shape;1742;p46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743" name="Google Shape;1743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45" name="Google Shape;1745;p46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46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47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47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47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47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4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1757" name="Google Shape;1757;p47"/>
          <p:cNvSpPr/>
          <p:nvPr/>
        </p:nvSpPr>
        <p:spPr>
          <a:xfrm rot="10800000">
            <a:off x="6484674" y="2871507"/>
            <a:ext cx="1909006" cy="955096"/>
          </a:xfrm>
          <a:custGeom>
            <a:rect b="b" l="l" r="r" t="t"/>
            <a:pathLst>
              <a:path extrusionOk="0" fill="none" h="22050" w="44065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cap="rnd" cmpd="sng" w="19050">
            <a:solidFill>
              <a:schemeClr val="dk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47"/>
          <p:cNvSpPr txBox="1"/>
          <p:nvPr/>
        </p:nvSpPr>
        <p:spPr>
          <a:xfrm>
            <a:off x="744675" y="3199550"/>
            <a:ext cx="19203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CORPORATE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LAWYERS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9" name="Google Shape;1759;p47"/>
          <p:cNvSpPr txBox="1"/>
          <p:nvPr/>
        </p:nvSpPr>
        <p:spPr>
          <a:xfrm>
            <a:off x="2656125" y="1845200"/>
            <a:ext cx="1920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BUDDING FOUNDERS</a:t>
            </a:r>
            <a:endParaRPr sz="1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60" name="Google Shape;1760;p47"/>
          <p:cNvSpPr/>
          <p:nvPr/>
        </p:nvSpPr>
        <p:spPr>
          <a:xfrm rot="10800000">
            <a:off x="4573201" y="1927914"/>
            <a:ext cx="1909049" cy="953666"/>
          </a:xfrm>
          <a:custGeom>
            <a:rect b="b" l="l" r="r" t="t"/>
            <a:pathLst>
              <a:path extrusionOk="0" fill="none" h="22017" w="44066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cap="rnd" cmpd="sng" w="19050">
            <a:solidFill>
              <a:schemeClr val="dk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47"/>
          <p:cNvSpPr/>
          <p:nvPr/>
        </p:nvSpPr>
        <p:spPr>
          <a:xfrm rot="10800000">
            <a:off x="2661771" y="2871507"/>
            <a:ext cx="1909006" cy="955096"/>
          </a:xfrm>
          <a:custGeom>
            <a:rect b="b" l="l" r="r" t="t"/>
            <a:pathLst>
              <a:path extrusionOk="0" fill="none" h="22050" w="44065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cap="rnd" cmpd="sng" w="19050">
            <a:solidFill>
              <a:schemeClr val="dk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47"/>
          <p:cNvSpPr/>
          <p:nvPr/>
        </p:nvSpPr>
        <p:spPr>
          <a:xfrm rot="10800000">
            <a:off x="750298" y="1927914"/>
            <a:ext cx="1909049" cy="953666"/>
          </a:xfrm>
          <a:custGeom>
            <a:rect b="b" l="l" r="r" t="t"/>
            <a:pathLst>
              <a:path extrusionOk="0" fill="none" h="22017" w="44066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cap="rnd" cmpd="sng" w="19050">
            <a:solidFill>
              <a:schemeClr val="dk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47"/>
          <p:cNvSpPr/>
          <p:nvPr/>
        </p:nvSpPr>
        <p:spPr>
          <a:xfrm rot="10800000">
            <a:off x="6397730" y="2776039"/>
            <a:ext cx="159037" cy="159009"/>
          </a:xfrm>
          <a:custGeom>
            <a:rect b="b" l="l" r="r" t="t"/>
            <a:pathLst>
              <a:path extrusionOk="0" h="3671" w="3671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47"/>
          <p:cNvSpPr/>
          <p:nvPr/>
        </p:nvSpPr>
        <p:spPr>
          <a:xfrm rot="10800000">
            <a:off x="4488802" y="2776039"/>
            <a:ext cx="158994" cy="159009"/>
          </a:xfrm>
          <a:custGeom>
            <a:rect b="b" l="l" r="r" t="t"/>
            <a:pathLst>
              <a:path extrusionOk="0" h="3671" w="367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47"/>
          <p:cNvSpPr/>
          <p:nvPr/>
        </p:nvSpPr>
        <p:spPr>
          <a:xfrm rot="10800000">
            <a:off x="2579832" y="2776039"/>
            <a:ext cx="158994" cy="159009"/>
          </a:xfrm>
          <a:custGeom>
            <a:rect b="b" l="l" r="r" t="t"/>
            <a:pathLst>
              <a:path extrusionOk="0" h="3671" w="367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47"/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HR DEPT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67" name="Google Shape;1767;p47"/>
          <p:cNvSpPr txBox="1"/>
          <p:nvPr/>
        </p:nvSpPr>
        <p:spPr>
          <a:xfrm>
            <a:off x="6479025" y="1826929"/>
            <a:ext cx="1920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GENERAL PUBLIC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768" name="Google Shape;1768;p47"/>
          <p:cNvGrpSpPr/>
          <p:nvPr/>
        </p:nvGrpSpPr>
        <p:grpSpPr>
          <a:xfrm>
            <a:off x="7225927" y="2753510"/>
            <a:ext cx="426501" cy="536674"/>
            <a:chOff x="2636386" y="3145176"/>
            <a:chExt cx="478408" cy="601990"/>
          </a:xfrm>
        </p:grpSpPr>
        <p:sp>
          <p:nvSpPr>
            <p:cNvPr id="1769" name="Google Shape;1769;p47"/>
            <p:cNvSpPr/>
            <p:nvPr/>
          </p:nvSpPr>
          <p:spPr>
            <a:xfrm>
              <a:off x="2849653" y="3556785"/>
              <a:ext cx="51874" cy="17678"/>
            </a:xfrm>
            <a:custGeom>
              <a:rect b="b" l="l" r="r" t="t"/>
              <a:pathLst>
                <a:path extrusionOk="0" h="533" w="1564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7"/>
            <p:cNvSpPr/>
            <p:nvPr/>
          </p:nvSpPr>
          <p:spPr>
            <a:xfrm>
              <a:off x="2895093" y="3384513"/>
              <a:ext cx="120232" cy="79171"/>
            </a:xfrm>
            <a:custGeom>
              <a:rect b="b" l="l" r="r" t="t"/>
              <a:pathLst>
                <a:path extrusionOk="0" h="2387" w="3625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7"/>
            <p:cNvSpPr/>
            <p:nvPr/>
          </p:nvSpPr>
          <p:spPr>
            <a:xfrm>
              <a:off x="2893335" y="3344745"/>
              <a:ext cx="115821" cy="29121"/>
            </a:xfrm>
            <a:custGeom>
              <a:rect b="b" l="l" r="r" t="t"/>
              <a:pathLst>
                <a:path extrusionOk="0" h="878" w="3492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7"/>
            <p:cNvSpPr/>
            <p:nvPr/>
          </p:nvSpPr>
          <p:spPr>
            <a:xfrm>
              <a:off x="2730250" y="3349223"/>
              <a:ext cx="114163" cy="114096"/>
            </a:xfrm>
            <a:custGeom>
              <a:rect b="b" l="l" r="r" t="t"/>
              <a:pathLst>
                <a:path extrusionOk="0" h="3440" w="3442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7"/>
            <p:cNvSpPr/>
            <p:nvPr/>
          </p:nvSpPr>
          <p:spPr>
            <a:xfrm>
              <a:off x="2636386" y="3145176"/>
              <a:ext cx="478408" cy="601990"/>
            </a:xfrm>
            <a:custGeom>
              <a:rect b="b" l="l" r="r" t="t"/>
              <a:pathLst>
                <a:path extrusionOk="0" h="18150" w="14424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4" name="Google Shape;1774;p47"/>
          <p:cNvGrpSpPr/>
          <p:nvPr/>
        </p:nvGrpSpPr>
        <p:grpSpPr>
          <a:xfrm>
            <a:off x="1436204" y="2514105"/>
            <a:ext cx="537236" cy="403289"/>
            <a:chOff x="5351113" y="3220301"/>
            <a:chExt cx="602620" cy="452372"/>
          </a:xfrm>
        </p:grpSpPr>
        <p:sp>
          <p:nvSpPr>
            <p:cNvPr id="1775" name="Google Shape;1775;p47"/>
            <p:cNvSpPr/>
            <p:nvPr/>
          </p:nvSpPr>
          <p:spPr>
            <a:xfrm>
              <a:off x="5447995" y="3220301"/>
              <a:ext cx="150846" cy="151376"/>
            </a:xfrm>
            <a:custGeom>
              <a:rect b="b" l="l" r="r" t="t"/>
              <a:pathLst>
                <a:path extrusionOk="0" h="4564" w="454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7"/>
            <p:cNvSpPr/>
            <p:nvPr/>
          </p:nvSpPr>
          <p:spPr>
            <a:xfrm>
              <a:off x="5447995" y="3521296"/>
              <a:ext cx="150846" cy="151376"/>
            </a:xfrm>
            <a:custGeom>
              <a:rect b="b" l="l" r="r" t="t"/>
              <a:pathLst>
                <a:path extrusionOk="0" h="4564" w="4548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7"/>
            <p:cNvSpPr/>
            <p:nvPr/>
          </p:nvSpPr>
          <p:spPr>
            <a:xfrm>
              <a:off x="5721196" y="3220301"/>
              <a:ext cx="150813" cy="151376"/>
            </a:xfrm>
            <a:custGeom>
              <a:rect b="b" l="l" r="r" t="t"/>
              <a:pathLst>
                <a:path extrusionOk="0" h="4564" w="4547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7"/>
            <p:cNvSpPr/>
            <p:nvPr/>
          </p:nvSpPr>
          <p:spPr>
            <a:xfrm>
              <a:off x="5721196" y="3521262"/>
              <a:ext cx="150813" cy="151410"/>
            </a:xfrm>
            <a:custGeom>
              <a:rect b="b" l="l" r="r" t="t"/>
              <a:pathLst>
                <a:path extrusionOk="0" h="4565" w="4547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7"/>
            <p:cNvSpPr/>
            <p:nvPr/>
          </p:nvSpPr>
          <p:spPr>
            <a:xfrm>
              <a:off x="5747332" y="3547597"/>
              <a:ext cx="72239" cy="72438"/>
            </a:xfrm>
            <a:custGeom>
              <a:rect b="b" l="l" r="r" t="t"/>
              <a:pathLst>
                <a:path extrusionOk="0" h="2184" w="2178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7"/>
            <p:cNvSpPr/>
            <p:nvPr/>
          </p:nvSpPr>
          <p:spPr>
            <a:xfrm>
              <a:off x="5497979" y="3270284"/>
              <a:ext cx="72172" cy="72438"/>
            </a:xfrm>
            <a:custGeom>
              <a:rect b="b" l="l" r="r" t="t"/>
              <a:pathLst>
                <a:path extrusionOk="0" h="2184" w="2176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7"/>
            <p:cNvSpPr/>
            <p:nvPr/>
          </p:nvSpPr>
          <p:spPr>
            <a:xfrm>
              <a:off x="5481461" y="3571180"/>
              <a:ext cx="67861" cy="17678"/>
            </a:xfrm>
            <a:custGeom>
              <a:rect b="b" l="l" r="r" t="t"/>
              <a:pathLst>
                <a:path extrusionOk="0" h="533" w="2046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7"/>
            <p:cNvSpPr/>
            <p:nvPr/>
          </p:nvSpPr>
          <p:spPr>
            <a:xfrm>
              <a:off x="5481461" y="3596387"/>
              <a:ext cx="67861" cy="17678"/>
            </a:xfrm>
            <a:custGeom>
              <a:rect b="b" l="l" r="r" t="t"/>
              <a:pathLst>
                <a:path extrusionOk="0" h="533" w="2046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7"/>
            <p:cNvSpPr/>
            <p:nvPr/>
          </p:nvSpPr>
          <p:spPr>
            <a:xfrm>
              <a:off x="5481461" y="3621594"/>
              <a:ext cx="67861" cy="17645"/>
            </a:xfrm>
            <a:custGeom>
              <a:rect b="b" l="l" r="r" t="t"/>
              <a:pathLst>
                <a:path extrusionOk="0" h="532" w="2046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7"/>
            <p:cNvSpPr/>
            <p:nvPr/>
          </p:nvSpPr>
          <p:spPr>
            <a:xfrm>
              <a:off x="5754065" y="3263053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7"/>
            <p:cNvSpPr/>
            <p:nvPr/>
          </p:nvSpPr>
          <p:spPr>
            <a:xfrm>
              <a:off x="5783286" y="3263053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7"/>
            <p:cNvSpPr/>
            <p:nvPr/>
          </p:nvSpPr>
          <p:spPr>
            <a:xfrm>
              <a:off x="5812473" y="3263053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7"/>
            <p:cNvSpPr/>
            <p:nvPr/>
          </p:nvSpPr>
          <p:spPr>
            <a:xfrm>
              <a:off x="5399737" y="3401262"/>
              <a:ext cx="106103" cy="95191"/>
            </a:xfrm>
            <a:custGeom>
              <a:rect b="b" l="l" r="r" t="t"/>
              <a:pathLst>
                <a:path extrusionOk="0" h="2870" w="3199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7"/>
            <p:cNvSpPr/>
            <p:nvPr/>
          </p:nvSpPr>
          <p:spPr>
            <a:xfrm>
              <a:off x="5351113" y="3325806"/>
              <a:ext cx="82189" cy="74461"/>
            </a:xfrm>
            <a:custGeom>
              <a:rect b="b" l="l" r="r" t="t"/>
              <a:pathLst>
                <a:path extrusionOk="0" h="2245" w="2478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7"/>
            <p:cNvSpPr/>
            <p:nvPr/>
          </p:nvSpPr>
          <p:spPr>
            <a:xfrm>
              <a:off x="5521561" y="3302987"/>
              <a:ext cx="358740" cy="273101"/>
            </a:xfrm>
            <a:custGeom>
              <a:rect b="b" l="l" r="r" t="t"/>
              <a:pathLst>
                <a:path extrusionOk="0" h="8234" w="10816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7"/>
            <p:cNvSpPr/>
            <p:nvPr/>
          </p:nvSpPr>
          <p:spPr>
            <a:xfrm>
              <a:off x="5889455" y="3385342"/>
              <a:ext cx="64279" cy="17645"/>
            </a:xfrm>
            <a:custGeom>
              <a:rect b="b" l="l" r="r" t="t"/>
              <a:pathLst>
                <a:path extrusionOk="0" h="532" w="1938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7"/>
            <p:cNvSpPr/>
            <p:nvPr/>
          </p:nvSpPr>
          <p:spPr>
            <a:xfrm>
              <a:off x="5889455" y="3412042"/>
              <a:ext cx="64279" cy="17678"/>
            </a:xfrm>
            <a:custGeom>
              <a:rect b="b" l="l" r="r" t="t"/>
              <a:pathLst>
                <a:path extrusionOk="0" h="533" w="1938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7"/>
            <p:cNvSpPr/>
            <p:nvPr/>
          </p:nvSpPr>
          <p:spPr>
            <a:xfrm>
              <a:off x="5889455" y="3438775"/>
              <a:ext cx="64279" cy="17678"/>
            </a:xfrm>
            <a:custGeom>
              <a:rect b="b" l="l" r="r" t="t"/>
              <a:pathLst>
                <a:path extrusionOk="0" h="533" w="1938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7"/>
            <p:cNvSpPr/>
            <p:nvPr/>
          </p:nvSpPr>
          <p:spPr>
            <a:xfrm>
              <a:off x="5604380" y="3592274"/>
              <a:ext cx="109386" cy="43516"/>
            </a:xfrm>
            <a:custGeom>
              <a:rect b="b" l="l" r="r" t="t"/>
              <a:pathLst>
                <a:path extrusionOk="0" h="1312" w="3298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4" name="Google Shape;1794;p47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1795" name="Google Shape;1795;p47"/>
            <p:cNvSpPr/>
            <p:nvPr/>
          </p:nvSpPr>
          <p:spPr>
            <a:xfrm>
              <a:off x="6046403" y="3173534"/>
              <a:ext cx="479171" cy="344511"/>
            </a:xfrm>
            <a:custGeom>
              <a:rect b="b" l="l" r="r" t="t"/>
              <a:pathLst>
                <a:path extrusionOk="0" h="10387" w="14447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7"/>
            <p:cNvSpPr/>
            <p:nvPr/>
          </p:nvSpPr>
          <p:spPr>
            <a:xfrm>
              <a:off x="6414131" y="3296287"/>
              <a:ext cx="229386" cy="221758"/>
            </a:xfrm>
            <a:custGeom>
              <a:rect b="b" l="l" r="r" t="t"/>
              <a:pathLst>
                <a:path extrusionOk="0" h="6686" w="6916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7"/>
            <p:cNvSpPr/>
            <p:nvPr/>
          </p:nvSpPr>
          <p:spPr>
            <a:xfrm>
              <a:off x="6051146" y="3351412"/>
              <a:ext cx="223748" cy="234726"/>
            </a:xfrm>
            <a:custGeom>
              <a:rect b="b" l="l" r="r" t="t"/>
              <a:pathLst>
                <a:path extrusionOk="0" h="7077" w="6746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7"/>
            <p:cNvSpPr/>
            <p:nvPr/>
          </p:nvSpPr>
          <p:spPr>
            <a:xfrm>
              <a:off x="6197481" y="3351412"/>
              <a:ext cx="273367" cy="287662"/>
            </a:xfrm>
            <a:custGeom>
              <a:rect b="b" l="l" r="r" t="t"/>
              <a:pathLst>
                <a:path extrusionOk="0" h="8673" w="8242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7"/>
            <p:cNvSpPr/>
            <p:nvPr/>
          </p:nvSpPr>
          <p:spPr>
            <a:xfrm>
              <a:off x="6050682" y="3597515"/>
              <a:ext cx="108027" cy="65506"/>
            </a:xfrm>
            <a:custGeom>
              <a:rect b="b" l="l" r="r" t="t"/>
              <a:pathLst>
                <a:path extrusionOk="0" h="1975" w="3257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7"/>
            <p:cNvSpPr/>
            <p:nvPr/>
          </p:nvSpPr>
          <p:spPr>
            <a:xfrm>
              <a:off x="6051146" y="3653369"/>
              <a:ext cx="597280" cy="65473"/>
            </a:xfrm>
            <a:custGeom>
              <a:rect b="b" l="l" r="r" t="t"/>
              <a:pathLst>
                <a:path extrusionOk="0" h="1974" w="18008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7"/>
            <p:cNvSpPr/>
            <p:nvPr/>
          </p:nvSpPr>
          <p:spPr>
            <a:xfrm>
              <a:off x="6498476" y="3568460"/>
              <a:ext cx="149950" cy="17645"/>
            </a:xfrm>
            <a:custGeom>
              <a:rect b="b" l="l" r="r" t="t"/>
              <a:pathLst>
                <a:path extrusionOk="0" h="532" w="4521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7"/>
            <p:cNvSpPr/>
            <p:nvPr/>
          </p:nvSpPr>
          <p:spPr>
            <a:xfrm>
              <a:off x="6342059" y="3417183"/>
              <a:ext cx="118839" cy="168922"/>
            </a:xfrm>
            <a:custGeom>
              <a:rect b="b" l="l" r="r" t="t"/>
              <a:pathLst>
                <a:path extrusionOk="0" h="5093" w="3583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7"/>
            <p:cNvSpPr/>
            <p:nvPr/>
          </p:nvSpPr>
          <p:spPr>
            <a:xfrm>
              <a:off x="6341561" y="3597515"/>
              <a:ext cx="306866" cy="65506"/>
            </a:xfrm>
            <a:custGeom>
              <a:rect b="b" l="l" r="r" t="t"/>
              <a:pathLst>
                <a:path extrusionOk="0" h="1975" w="9252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7"/>
            <p:cNvSpPr/>
            <p:nvPr/>
          </p:nvSpPr>
          <p:spPr>
            <a:xfrm>
              <a:off x="6342025" y="3270682"/>
              <a:ext cx="65108" cy="65506"/>
            </a:xfrm>
            <a:custGeom>
              <a:rect b="b" l="l" r="r" t="t"/>
              <a:pathLst>
                <a:path extrusionOk="0" h="1975" w="1963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5" name="Google Shape;1805;p47"/>
          <p:cNvGrpSpPr/>
          <p:nvPr/>
        </p:nvGrpSpPr>
        <p:grpSpPr>
          <a:xfrm>
            <a:off x="5285601" y="2447393"/>
            <a:ext cx="484249" cy="536704"/>
            <a:chOff x="2645541" y="4001992"/>
            <a:chExt cx="543184" cy="602023"/>
          </a:xfrm>
        </p:grpSpPr>
        <p:sp>
          <p:nvSpPr>
            <p:cNvPr id="1806" name="Google Shape;1806;p47"/>
            <p:cNvSpPr/>
            <p:nvPr/>
          </p:nvSpPr>
          <p:spPr>
            <a:xfrm>
              <a:off x="2709819" y="4234132"/>
              <a:ext cx="74527" cy="54262"/>
            </a:xfrm>
            <a:custGeom>
              <a:rect b="b" l="l" r="r" t="t"/>
              <a:pathLst>
                <a:path extrusionOk="0" h="1636" w="2247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7"/>
            <p:cNvSpPr/>
            <p:nvPr/>
          </p:nvSpPr>
          <p:spPr>
            <a:xfrm>
              <a:off x="2862721" y="4064115"/>
              <a:ext cx="251144" cy="228922"/>
            </a:xfrm>
            <a:custGeom>
              <a:rect b="b" l="l" r="r" t="t"/>
              <a:pathLst>
                <a:path extrusionOk="0" h="6902" w="7572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7"/>
            <p:cNvSpPr/>
            <p:nvPr/>
          </p:nvSpPr>
          <p:spPr>
            <a:xfrm>
              <a:off x="2663783" y="4098775"/>
              <a:ext cx="424677" cy="441260"/>
            </a:xfrm>
            <a:custGeom>
              <a:rect b="b" l="l" r="r" t="t"/>
              <a:pathLst>
                <a:path extrusionOk="0" h="13304" w="12804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7"/>
            <p:cNvSpPr/>
            <p:nvPr/>
          </p:nvSpPr>
          <p:spPr>
            <a:xfrm>
              <a:off x="2854098" y="4319140"/>
              <a:ext cx="82056" cy="105605"/>
            </a:xfrm>
            <a:custGeom>
              <a:rect b="b" l="l" r="r" t="t"/>
              <a:pathLst>
                <a:path extrusionOk="0" h="3184" w="2474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7"/>
            <p:cNvSpPr/>
            <p:nvPr/>
          </p:nvSpPr>
          <p:spPr>
            <a:xfrm>
              <a:off x="2645541" y="4001992"/>
              <a:ext cx="189884" cy="189884"/>
            </a:xfrm>
            <a:custGeom>
              <a:rect b="b" l="l" r="r" t="t"/>
              <a:pathLst>
                <a:path extrusionOk="0" h="5725" w="5725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7"/>
            <p:cNvSpPr/>
            <p:nvPr/>
          </p:nvSpPr>
          <p:spPr>
            <a:xfrm>
              <a:off x="2645541" y="4414098"/>
              <a:ext cx="189884" cy="189917"/>
            </a:xfrm>
            <a:custGeom>
              <a:rect b="b" l="l" r="r" t="t"/>
              <a:pathLst>
                <a:path extrusionOk="0" h="5726" w="5725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7"/>
            <p:cNvSpPr/>
            <p:nvPr/>
          </p:nvSpPr>
          <p:spPr>
            <a:xfrm>
              <a:off x="2998841" y="4001992"/>
              <a:ext cx="189884" cy="189884"/>
            </a:xfrm>
            <a:custGeom>
              <a:rect b="b" l="l" r="r" t="t"/>
              <a:pathLst>
                <a:path extrusionOk="0" h="5725" w="5725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7"/>
            <p:cNvSpPr/>
            <p:nvPr/>
          </p:nvSpPr>
          <p:spPr>
            <a:xfrm>
              <a:off x="2998841" y="4414098"/>
              <a:ext cx="189884" cy="189884"/>
            </a:xfrm>
            <a:custGeom>
              <a:rect b="b" l="l" r="r" t="t"/>
              <a:pathLst>
                <a:path extrusionOk="0" h="5725" w="5725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7"/>
            <p:cNvSpPr/>
            <p:nvPr/>
          </p:nvSpPr>
          <p:spPr>
            <a:xfrm>
              <a:off x="3073136" y="4486967"/>
              <a:ext cx="77380" cy="17678"/>
            </a:xfrm>
            <a:custGeom>
              <a:rect b="b" l="l" r="r" t="t"/>
              <a:pathLst>
                <a:path extrusionOk="0" h="533" w="23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7"/>
            <p:cNvSpPr/>
            <p:nvPr/>
          </p:nvSpPr>
          <p:spPr>
            <a:xfrm>
              <a:off x="3073136" y="4516851"/>
              <a:ext cx="77380" cy="17645"/>
            </a:xfrm>
            <a:custGeom>
              <a:rect b="b" l="l" r="r" t="t"/>
              <a:pathLst>
                <a:path extrusionOk="0" h="532" w="23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7"/>
            <p:cNvSpPr/>
            <p:nvPr/>
          </p:nvSpPr>
          <p:spPr>
            <a:xfrm>
              <a:off x="3073136" y="4546702"/>
              <a:ext cx="77380" cy="17678"/>
            </a:xfrm>
            <a:custGeom>
              <a:rect b="b" l="l" r="r" t="t"/>
              <a:pathLst>
                <a:path extrusionOk="0" h="533" w="2333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7"/>
            <p:cNvSpPr/>
            <p:nvPr/>
          </p:nvSpPr>
          <p:spPr>
            <a:xfrm>
              <a:off x="3067763" y="40415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7"/>
            <p:cNvSpPr/>
            <p:nvPr/>
          </p:nvSpPr>
          <p:spPr>
            <a:xfrm>
              <a:off x="3100333" y="40415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7"/>
            <p:cNvSpPr/>
            <p:nvPr/>
          </p:nvSpPr>
          <p:spPr>
            <a:xfrm>
              <a:off x="3132871" y="40415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7"/>
            <p:cNvSpPr/>
            <p:nvPr/>
          </p:nvSpPr>
          <p:spPr>
            <a:xfrm>
              <a:off x="2686569" y="4504579"/>
              <a:ext cx="59801" cy="59801"/>
            </a:xfrm>
            <a:custGeom>
              <a:rect b="b" l="l" r="r" t="t"/>
              <a:pathLst>
                <a:path extrusionOk="0" h="1803" w="1803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7"/>
            <p:cNvSpPr/>
            <p:nvPr/>
          </p:nvSpPr>
          <p:spPr>
            <a:xfrm>
              <a:off x="2681892" y="4086636"/>
              <a:ext cx="106435" cy="17645"/>
            </a:xfrm>
            <a:custGeom>
              <a:rect b="b" l="l" r="r" t="t"/>
              <a:pathLst>
                <a:path extrusionOk="0" h="532" w="3209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7"/>
            <p:cNvSpPr/>
            <p:nvPr/>
          </p:nvSpPr>
          <p:spPr>
            <a:xfrm>
              <a:off x="2681892" y="4062423"/>
              <a:ext cx="106435" cy="17678"/>
            </a:xfrm>
            <a:custGeom>
              <a:rect b="b" l="l" r="r" t="t"/>
              <a:pathLst>
                <a:path extrusionOk="0" h="533" w="3209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7"/>
            <p:cNvSpPr/>
            <p:nvPr/>
          </p:nvSpPr>
          <p:spPr>
            <a:xfrm>
              <a:off x="2681892" y="4038244"/>
              <a:ext cx="106435" cy="17678"/>
            </a:xfrm>
            <a:custGeom>
              <a:rect b="b" l="l" r="r" t="t"/>
              <a:pathLst>
                <a:path extrusionOk="0" h="533" w="3209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4" name="Google Shape;1824;p47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1825" name="Google Shape;1825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7" name="Google Shape;1827;p47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1828" name="Google Shape;1828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0" name="Google Shape;1830;p47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1831" name="Google Shape;1831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33" name="Google Shape;1833;p47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47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47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8"/>
          <p:cNvSpPr txBox="1"/>
          <p:nvPr>
            <p:ph idx="2" type="title"/>
          </p:nvPr>
        </p:nvSpPr>
        <p:spPr>
          <a:xfrm>
            <a:off x="720000" y="1496250"/>
            <a:ext cx="1593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42" name="Google Shape;1842;p48"/>
          <p:cNvSpPr txBox="1"/>
          <p:nvPr>
            <p:ph idx="1" type="subTitle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Project and Various Components.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3" name="Google Shape;1843;p48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48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48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48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Google Shape;1847;p48"/>
          <p:cNvSpPr txBox="1"/>
          <p:nvPr>
            <p:ph type="title"/>
          </p:nvPr>
        </p:nvSpPr>
        <p:spPr>
          <a:xfrm>
            <a:off x="720000" y="2389563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  <p:grpSp>
        <p:nvGrpSpPr>
          <p:cNvPr id="1848" name="Google Shape;1848;p48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849" name="Google Shape;1849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1" name="Google Shape;1851;p48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852" name="Google Shape;1852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4" name="Google Shape;1854;p48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855" name="Google Shape;1855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57" name="Google Shape;1857;p48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3" name="Google Shape;1863;p49"/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64" name="Google Shape;1864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6" name="Google Shape;1866;p49"/>
          <p:cNvGrpSpPr/>
          <p:nvPr/>
        </p:nvGrpSpPr>
        <p:grpSpPr>
          <a:xfrm>
            <a:off x="713225" y="1728988"/>
            <a:ext cx="76825" cy="76800"/>
            <a:chOff x="3104875" y="1099400"/>
            <a:chExt cx="76825" cy="76800"/>
          </a:xfrm>
        </p:grpSpPr>
        <p:sp>
          <p:nvSpPr>
            <p:cNvPr id="1867" name="Google Shape;1867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69" name="Google Shape;1869;p49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49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150" y="787450"/>
            <a:ext cx="6507851" cy="35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2" name="Google Shape;1872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50"/>
          <p:cNvSpPr txBox="1"/>
          <p:nvPr>
            <p:ph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78" name="Google Shape;1878;p50"/>
          <p:cNvSpPr txBox="1"/>
          <p:nvPr>
            <p:ph idx="1" type="subTitle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 with variable factors.</a:t>
            </a:r>
            <a:endParaRPr/>
          </a:p>
        </p:txBody>
      </p:sp>
      <p:pic>
        <p:nvPicPr>
          <p:cNvPr id="1879" name="Google Shape;1879;p50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50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50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50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p50"/>
          <p:cNvSpPr txBox="1"/>
          <p:nvPr>
            <p:ph type="title"/>
          </p:nvPr>
        </p:nvSpPr>
        <p:spPr>
          <a:xfrm>
            <a:off x="720000" y="2389563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grpSp>
        <p:nvGrpSpPr>
          <p:cNvPr id="1884" name="Google Shape;1884;p5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885" name="Google Shape;1885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7" name="Google Shape;1887;p5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888" name="Google Shape;1888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0" name="Google Shape;1890;p5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891" name="Google Shape;1891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93" name="Google Shape;1893;p50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281" name="Google Shape;1281;p33"/>
          <p:cNvSpPr txBox="1"/>
          <p:nvPr>
            <p:ph idx="3" type="subTitle"/>
          </p:nvPr>
        </p:nvSpPr>
        <p:spPr>
          <a:xfrm>
            <a:off x="2401463" y="170897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 Seth</a:t>
            </a:r>
            <a:endParaRPr/>
          </a:p>
        </p:txBody>
      </p:sp>
      <p:sp>
        <p:nvSpPr>
          <p:cNvPr id="1282" name="Google Shape;1282;p33"/>
          <p:cNvSpPr txBox="1"/>
          <p:nvPr>
            <p:ph idx="4" type="subTitle"/>
          </p:nvPr>
        </p:nvSpPr>
        <p:spPr>
          <a:xfrm>
            <a:off x="3764975" y="3076725"/>
            <a:ext cx="30213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Tanish Khandelwal</a:t>
            </a:r>
            <a:endParaRPr/>
          </a:p>
        </p:txBody>
      </p:sp>
      <p:sp>
        <p:nvSpPr>
          <p:cNvPr id="1283" name="Google Shape;1283;p33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201B299</a:t>
            </a:r>
            <a:endParaRPr/>
          </a:p>
        </p:txBody>
      </p:sp>
      <p:sp>
        <p:nvSpPr>
          <p:cNvPr id="1284" name="Google Shape;1284;p33"/>
          <p:cNvSpPr txBox="1"/>
          <p:nvPr>
            <p:ph idx="1" type="subTitle"/>
          </p:nvPr>
        </p:nvSpPr>
        <p:spPr>
          <a:xfrm>
            <a:off x="4280685" y="348359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201B283</a:t>
            </a:r>
            <a:endParaRPr/>
          </a:p>
        </p:txBody>
      </p:sp>
      <p:pic>
        <p:nvPicPr>
          <p:cNvPr id="1285" name="Google Shape;1285;p33"/>
          <p:cNvPicPr preferRelativeResize="0"/>
          <p:nvPr/>
        </p:nvPicPr>
        <p:blipFill rotWithShape="1">
          <a:blip r:embed="rId3">
            <a:alphaModFix/>
          </a:blip>
          <a:srcRect b="-44715" l="313530" r="14259" t="372505"/>
          <a:stretch/>
        </p:blipFill>
        <p:spPr>
          <a:xfrm flipH="1">
            <a:off x="1087525" y="1423700"/>
            <a:ext cx="1176900" cy="1176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286" name="Google Shape;1286;p33"/>
          <p:cNvGrpSpPr/>
          <p:nvPr/>
        </p:nvGrpSpPr>
        <p:grpSpPr>
          <a:xfrm>
            <a:off x="3360325" y="2949600"/>
            <a:ext cx="76825" cy="76800"/>
            <a:chOff x="3104875" y="1099400"/>
            <a:chExt cx="76825" cy="76800"/>
          </a:xfrm>
        </p:grpSpPr>
        <p:sp>
          <p:nvSpPr>
            <p:cNvPr id="1287" name="Google Shape;1287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9" name="Google Shape;1289;p33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1290" name="Google Shape;1290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2" name="Google Shape;1292;p33"/>
          <p:cNvGrpSpPr/>
          <p:nvPr/>
        </p:nvGrpSpPr>
        <p:grpSpPr>
          <a:xfrm>
            <a:off x="4862475" y="4444500"/>
            <a:ext cx="76825" cy="76800"/>
            <a:chOff x="3104875" y="1099400"/>
            <a:chExt cx="76825" cy="76800"/>
          </a:xfrm>
        </p:grpSpPr>
        <p:sp>
          <p:nvSpPr>
            <p:cNvPr id="1293" name="Google Shape;1293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95" name="Google Shape;1295;p33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024972" y="15981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33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1087524" y="29121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33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2376024" y="325285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33"/>
          <p:cNvPicPr preferRelativeResize="0"/>
          <p:nvPr/>
        </p:nvPicPr>
        <p:blipFill rotWithShape="1">
          <a:blip r:embed="rId3">
            <a:alphaModFix/>
          </a:blip>
          <a:srcRect b="-44715" l="313530" r="14259" t="372505"/>
          <a:stretch/>
        </p:blipFill>
        <p:spPr>
          <a:xfrm flipH="1">
            <a:off x="6992475" y="2847225"/>
            <a:ext cx="1176900" cy="1176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299" name="Google Shape;1299;p33"/>
          <p:cNvGrpSpPr/>
          <p:nvPr/>
        </p:nvGrpSpPr>
        <p:grpSpPr>
          <a:xfrm>
            <a:off x="1259530" y="1614238"/>
            <a:ext cx="832884" cy="795815"/>
            <a:chOff x="6793004" y="1431080"/>
            <a:chExt cx="544013" cy="602023"/>
          </a:xfrm>
        </p:grpSpPr>
        <p:sp>
          <p:nvSpPr>
            <p:cNvPr id="1300" name="Google Shape;1300;p33"/>
            <p:cNvSpPr/>
            <p:nvPr/>
          </p:nvSpPr>
          <p:spPr>
            <a:xfrm>
              <a:off x="6867830" y="1894430"/>
              <a:ext cx="17678" cy="43881"/>
            </a:xfrm>
            <a:custGeom>
              <a:rect b="b" l="l" r="r" t="t"/>
              <a:pathLst>
                <a:path extrusionOk="0" h="1323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56"/>
                  </a:lnTo>
                  <a:cubicBezTo>
                    <a:pt x="1" y="1203"/>
                    <a:pt x="120" y="1322"/>
                    <a:pt x="267" y="1322"/>
                  </a:cubicBezTo>
                  <a:cubicBezTo>
                    <a:pt x="412" y="1322"/>
                    <a:pt x="533" y="1203"/>
                    <a:pt x="533" y="1056"/>
                  </a:cubicBezTo>
                  <a:lnTo>
                    <a:pt x="533" y="267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3"/>
            <p:cNvSpPr/>
            <p:nvPr/>
          </p:nvSpPr>
          <p:spPr>
            <a:xfrm>
              <a:off x="6867830" y="1841992"/>
              <a:ext cx="17678" cy="43881"/>
            </a:xfrm>
            <a:custGeom>
              <a:rect b="b" l="l" r="r" t="t"/>
              <a:pathLst>
                <a:path extrusionOk="0" h="1323" w="533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2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3"/>
            <p:cNvSpPr/>
            <p:nvPr/>
          </p:nvSpPr>
          <p:spPr>
            <a:xfrm>
              <a:off x="6904513" y="1676785"/>
              <a:ext cx="75290" cy="75124"/>
            </a:xfrm>
            <a:custGeom>
              <a:rect b="b" l="l" r="r" t="t"/>
              <a:pathLst>
                <a:path extrusionOk="0" h="2265" w="2270">
                  <a:moveTo>
                    <a:pt x="1135" y="533"/>
                  </a:moveTo>
                  <a:cubicBezTo>
                    <a:pt x="1468" y="533"/>
                    <a:pt x="1738" y="802"/>
                    <a:pt x="1738" y="1133"/>
                  </a:cubicBezTo>
                  <a:cubicBezTo>
                    <a:pt x="1738" y="1464"/>
                    <a:pt x="1468" y="1733"/>
                    <a:pt x="1135" y="1733"/>
                  </a:cubicBezTo>
                  <a:cubicBezTo>
                    <a:pt x="802" y="1733"/>
                    <a:pt x="531" y="1464"/>
                    <a:pt x="531" y="1133"/>
                  </a:cubicBezTo>
                  <a:cubicBezTo>
                    <a:pt x="531" y="802"/>
                    <a:pt x="802" y="533"/>
                    <a:pt x="1135" y="533"/>
                  </a:cubicBezTo>
                  <a:close/>
                  <a:moveTo>
                    <a:pt x="1135" y="1"/>
                  </a:moveTo>
                  <a:cubicBezTo>
                    <a:pt x="509" y="1"/>
                    <a:pt x="1" y="509"/>
                    <a:pt x="1" y="1133"/>
                  </a:cubicBezTo>
                  <a:cubicBezTo>
                    <a:pt x="1" y="1758"/>
                    <a:pt x="509" y="2265"/>
                    <a:pt x="1135" y="2265"/>
                  </a:cubicBezTo>
                  <a:cubicBezTo>
                    <a:pt x="1760" y="2265"/>
                    <a:pt x="2270" y="1757"/>
                    <a:pt x="2270" y="1133"/>
                  </a:cubicBezTo>
                  <a:cubicBezTo>
                    <a:pt x="2270" y="509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3"/>
            <p:cNvSpPr/>
            <p:nvPr/>
          </p:nvSpPr>
          <p:spPr>
            <a:xfrm>
              <a:off x="6793004" y="1627896"/>
              <a:ext cx="296617" cy="405207"/>
            </a:xfrm>
            <a:custGeom>
              <a:rect b="b" l="l" r="r" t="t"/>
              <a:pathLst>
                <a:path extrusionOk="0" h="12217" w="8943">
                  <a:moveTo>
                    <a:pt x="6327" y="4672"/>
                  </a:moveTo>
                  <a:lnTo>
                    <a:pt x="6327" y="4913"/>
                  </a:lnTo>
                  <a:lnTo>
                    <a:pt x="2667" y="4913"/>
                  </a:lnTo>
                  <a:lnTo>
                    <a:pt x="2667" y="4672"/>
                  </a:lnTo>
                  <a:close/>
                  <a:moveTo>
                    <a:pt x="760" y="6463"/>
                  </a:moveTo>
                  <a:cubicBezTo>
                    <a:pt x="885" y="6463"/>
                    <a:pt x="987" y="6564"/>
                    <a:pt x="987" y="6689"/>
                  </a:cubicBezTo>
                  <a:cubicBezTo>
                    <a:pt x="987" y="6813"/>
                    <a:pt x="885" y="6915"/>
                    <a:pt x="760" y="6915"/>
                  </a:cubicBezTo>
                  <a:cubicBezTo>
                    <a:pt x="634" y="6915"/>
                    <a:pt x="533" y="6813"/>
                    <a:pt x="533" y="6689"/>
                  </a:cubicBezTo>
                  <a:cubicBezTo>
                    <a:pt x="533" y="6564"/>
                    <a:pt x="634" y="6463"/>
                    <a:pt x="760" y="6463"/>
                  </a:cubicBezTo>
                  <a:close/>
                  <a:moveTo>
                    <a:pt x="8186" y="6464"/>
                  </a:moveTo>
                  <a:cubicBezTo>
                    <a:pt x="8309" y="6464"/>
                    <a:pt x="8411" y="6565"/>
                    <a:pt x="8411" y="6689"/>
                  </a:cubicBezTo>
                  <a:cubicBezTo>
                    <a:pt x="8411" y="6813"/>
                    <a:pt x="8308" y="6915"/>
                    <a:pt x="8184" y="6915"/>
                  </a:cubicBezTo>
                  <a:cubicBezTo>
                    <a:pt x="8059" y="6915"/>
                    <a:pt x="7957" y="6813"/>
                    <a:pt x="7957" y="6689"/>
                  </a:cubicBezTo>
                  <a:cubicBezTo>
                    <a:pt x="7957" y="6564"/>
                    <a:pt x="8059" y="6464"/>
                    <a:pt x="8184" y="6464"/>
                  </a:cubicBezTo>
                  <a:cubicBezTo>
                    <a:pt x="8185" y="6464"/>
                    <a:pt x="8185" y="6464"/>
                    <a:pt x="8186" y="6464"/>
                  </a:cubicBezTo>
                  <a:close/>
                  <a:moveTo>
                    <a:pt x="6449" y="10398"/>
                  </a:moveTo>
                  <a:cubicBezTo>
                    <a:pt x="6574" y="10398"/>
                    <a:pt x="6676" y="10499"/>
                    <a:pt x="6676" y="10623"/>
                  </a:cubicBezTo>
                  <a:cubicBezTo>
                    <a:pt x="6676" y="10747"/>
                    <a:pt x="6574" y="10849"/>
                    <a:pt x="6449" y="10849"/>
                  </a:cubicBezTo>
                  <a:cubicBezTo>
                    <a:pt x="6324" y="10849"/>
                    <a:pt x="6222" y="10747"/>
                    <a:pt x="6222" y="10623"/>
                  </a:cubicBezTo>
                  <a:cubicBezTo>
                    <a:pt x="6222" y="10499"/>
                    <a:pt x="6324" y="10398"/>
                    <a:pt x="6449" y="10398"/>
                  </a:cubicBezTo>
                  <a:close/>
                  <a:moveTo>
                    <a:pt x="4497" y="0"/>
                  </a:moveTo>
                  <a:cubicBezTo>
                    <a:pt x="3194" y="0"/>
                    <a:pt x="2136" y="1057"/>
                    <a:pt x="2136" y="2356"/>
                  </a:cubicBezTo>
                  <a:lnTo>
                    <a:pt x="2136" y="5099"/>
                  </a:lnTo>
                  <a:lnTo>
                    <a:pt x="1028" y="5981"/>
                  </a:lnTo>
                  <a:cubicBezTo>
                    <a:pt x="944" y="5949"/>
                    <a:pt x="854" y="5932"/>
                    <a:pt x="760" y="5932"/>
                  </a:cubicBezTo>
                  <a:cubicBezTo>
                    <a:pt x="341" y="5932"/>
                    <a:pt x="1" y="6271"/>
                    <a:pt x="1" y="6689"/>
                  </a:cubicBezTo>
                  <a:cubicBezTo>
                    <a:pt x="1" y="7015"/>
                    <a:pt x="209" y="7293"/>
                    <a:pt x="501" y="7399"/>
                  </a:cubicBezTo>
                  <a:lnTo>
                    <a:pt x="501" y="8734"/>
                  </a:lnTo>
                  <a:cubicBezTo>
                    <a:pt x="501" y="8880"/>
                    <a:pt x="620" y="8999"/>
                    <a:pt x="767" y="8999"/>
                  </a:cubicBezTo>
                  <a:cubicBezTo>
                    <a:pt x="914" y="8999"/>
                    <a:pt x="1033" y="8880"/>
                    <a:pt x="1033" y="8734"/>
                  </a:cubicBezTo>
                  <a:lnTo>
                    <a:pt x="1032" y="7394"/>
                  </a:lnTo>
                  <a:cubicBezTo>
                    <a:pt x="1316" y="7284"/>
                    <a:pt x="1517" y="7010"/>
                    <a:pt x="1517" y="6689"/>
                  </a:cubicBezTo>
                  <a:cubicBezTo>
                    <a:pt x="1517" y="6562"/>
                    <a:pt x="1487" y="6443"/>
                    <a:pt x="1431" y="6339"/>
                  </a:cubicBezTo>
                  <a:lnTo>
                    <a:pt x="2553" y="5445"/>
                  </a:lnTo>
                  <a:lnTo>
                    <a:pt x="2919" y="5445"/>
                  </a:lnTo>
                  <a:lnTo>
                    <a:pt x="2637" y="5873"/>
                  </a:lnTo>
                  <a:cubicBezTo>
                    <a:pt x="2608" y="5918"/>
                    <a:pt x="2592" y="5968"/>
                    <a:pt x="2592" y="6019"/>
                  </a:cubicBezTo>
                  <a:cubicBezTo>
                    <a:pt x="2592" y="6110"/>
                    <a:pt x="2637" y="6193"/>
                    <a:pt x="2712" y="6242"/>
                  </a:cubicBezTo>
                  <a:cubicBezTo>
                    <a:pt x="2755" y="6271"/>
                    <a:pt x="2806" y="6286"/>
                    <a:pt x="2857" y="6286"/>
                  </a:cubicBezTo>
                  <a:cubicBezTo>
                    <a:pt x="2948" y="6286"/>
                    <a:pt x="3031" y="6242"/>
                    <a:pt x="3080" y="6167"/>
                  </a:cubicBezTo>
                  <a:lnTo>
                    <a:pt x="3516" y="5508"/>
                  </a:lnTo>
                  <a:cubicBezTo>
                    <a:pt x="3529" y="5488"/>
                    <a:pt x="3538" y="5467"/>
                    <a:pt x="3546" y="5445"/>
                  </a:cubicBezTo>
                  <a:lnTo>
                    <a:pt x="4231" y="5445"/>
                  </a:lnTo>
                  <a:lnTo>
                    <a:pt x="4231" y="11951"/>
                  </a:lnTo>
                  <a:cubicBezTo>
                    <a:pt x="4231" y="12098"/>
                    <a:pt x="4350" y="12217"/>
                    <a:pt x="4497" y="12217"/>
                  </a:cubicBezTo>
                  <a:cubicBezTo>
                    <a:pt x="4644" y="12217"/>
                    <a:pt x="4762" y="12098"/>
                    <a:pt x="4762" y="11951"/>
                  </a:cubicBezTo>
                  <a:lnTo>
                    <a:pt x="4762" y="5445"/>
                  </a:lnTo>
                  <a:lnTo>
                    <a:pt x="5393" y="5445"/>
                  </a:lnTo>
                  <a:lnTo>
                    <a:pt x="6108" y="6527"/>
                  </a:lnTo>
                  <a:cubicBezTo>
                    <a:pt x="6134" y="6565"/>
                    <a:pt x="6162" y="6660"/>
                    <a:pt x="6162" y="6706"/>
                  </a:cubicBezTo>
                  <a:lnTo>
                    <a:pt x="6162" y="9923"/>
                  </a:lnTo>
                  <a:cubicBezTo>
                    <a:pt x="5885" y="10036"/>
                    <a:pt x="5690" y="10307"/>
                    <a:pt x="5690" y="10623"/>
                  </a:cubicBezTo>
                  <a:cubicBezTo>
                    <a:pt x="5690" y="11041"/>
                    <a:pt x="6030" y="11381"/>
                    <a:pt x="6449" y="11381"/>
                  </a:cubicBezTo>
                  <a:cubicBezTo>
                    <a:pt x="6867" y="11381"/>
                    <a:pt x="7208" y="11041"/>
                    <a:pt x="7208" y="10623"/>
                  </a:cubicBezTo>
                  <a:cubicBezTo>
                    <a:pt x="7208" y="10291"/>
                    <a:pt x="6992" y="10009"/>
                    <a:pt x="6693" y="9907"/>
                  </a:cubicBezTo>
                  <a:lnTo>
                    <a:pt x="6693" y="6706"/>
                  </a:lnTo>
                  <a:cubicBezTo>
                    <a:pt x="6693" y="6557"/>
                    <a:pt x="6634" y="6358"/>
                    <a:pt x="6552" y="6234"/>
                  </a:cubicBezTo>
                  <a:lnTo>
                    <a:pt x="6030" y="5445"/>
                  </a:lnTo>
                  <a:lnTo>
                    <a:pt x="6397" y="5445"/>
                  </a:lnTo>
                  <a:lnTo>
                    <a:pt x="7514" y="6334"/>
                  </a:lnTo>
                  <a:cubicBezTo>
                    <a:pt x="7457" y="6440"/>
                    <a:pt x="7424" y="6561"/>
                    <a:pt x="7424" y="6689"/>
                  </a:cubicBezTo>
                  <a:cubicBezTo>
                    <a:pt x="7424" y="7013"/>
                    <a:pt x="7630" y="7289"/>
                    <a:pt x="7917" y="7397"/>
                  </a:cubicBezTo>
                  <a:lnTo>
                    <a:pt x="7917" y="8734"/>
                  </a:lnTo>
                  <a:cubicBezTo>
                    <a:pt x="7917" y="8881"/>
                    <a:pt x="8036" y="9000"/>
                    <a:pt x="8183" y="9000"/>
                  </a:cubicBezTo>
                  <a:cubicBezTo>
                    <a:pt x="8330" y="9000"/>
                    <a:pt x="8449" y="8881"/>
                    <a:pt x="8449" y="8734"/>
                  </a:cubicBezTo>
                  <a:lnTo>
                    <a:pt x="8449" y="7397"/>
                  </a:lnTo>
                  <a:cubicBezTo>
                    <a:pt x="8736" y="7289"/>
                    <a:pt x="8942" y="7013"/>
                    <a:pt x="8942" y="6689"/>
                  </a:cubicBezTo>
                  <a:cubicBezTo>
                    <a:pt x="8943" y="6271"/>
                    <a:pt x="8602" y="5932"/>
                    <a:pt x="8184" y="5932"/>
                  </a:cubicBezTo>
                  <a:cubicBezTo>
                    <a:pt x="8091" y="5932"/>
                    <a:pt x="8003" y="5949"/>
                    <a:pt x="7921" y="5979"/>
                  </a:cubicBezTo>
                  <a:lnTo>
                    <a:pt x="6859" y="5133"/>
                  </a:lnTo>
                  <a:lnTo>
                    <a:pt x="6859" y="3992"/>
                  </a:lnTo>
                  <a:cubicBezTo>
                    <a:pt x="6859" y="3846"/>
                    <a:pt x="6739" y="3726"/>
                    <a:pt x="6593" y="3726"/>
                  </a:cubicBezTo>
                  <a:cubicBezTo>
                    <a:pt x="6446" y="3726"/>
                    <a:pt x="6327" y="3846"/>
                    <a:pt x="6327" y="3992"/>
                  </a:cubicBezTo>
                  <a:lnTo>
                    <a:pt x="6327" y="4140"/>
                  </a:lnTo>
                  <a:lnTo>
                    <a:pt x="2667" y="4140"/>
                  </a:lnTo>
                  <a:lnTo>
                    <a:pt x="2667" y="2356"/>
                  </a:lnTo>
                  <a:cubicBezTo>
                    <a:pt x="2667" y="1350"/>
                    <a:pt x="3488" y="532"/>
                    <a:pt x="4497" y="532"/>
                  </a:cubicBezTo>
                  <a:cubicBezTo>
                    <a:pt x="5505" y="532"/>
                    <a:pt x="6327" y="1350"/>
                    <a:pt x="6327" y="2356"/>
                  </a:cubicBezTo>
                  <a:lnTo>
                    <a:pt x="6327" y="2752"/>
                  </a:lnTo>
                  <a:cubicBezTo>
                    <a:pt x="6327" y="2898"/>
                    <a:pt x="6446" y="3017"/>
                    <a:pt x="6593" y="3017"/>
                  </a:cubicBezTo>
                  <a:cubicBezTo>
                    <a:pt x="6739" y="3017"/>
                    <a:pt x="6859" y="2898"/>
                    <a:pt x="6859" y="2752"/>
                  </a:cubicBezTo>
                  <a:lnTo>
                    <a:pt x="6859" y="2356"/>
                  </a:lnTo>
                  <a:cubicBezTo>
                    <a:pt x="6859" y="1057"/>
                    <a:pt x="5799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3"/>
            <p:cNvSpPr/>
            <p:nvPr/>
          </p:nvSpPr>
          <p:spPr>
            <a:xfrm>
              <a:off x="6850947" y="1946834"/>
              <a:ext cx="50348" cy="58541"/>
            </a:xfrm>
            <a:custGeom>
              <a:rect b="b" l="l" r="r" t="t"/>
              <a:pathLst>
                <a:path extrusionOk="0" h="1765" w="1518">
                  <a:moveTo>
                    <a:pt x="759" y="782"/>
                  </a:moveTo>
                  <a:cubicBezTo>
                    <a:pt x="883" y="782"/>
                    <a:pt x="986" y="883"/>
                    <a:pt x="986" y="1007"/>
                  </a:cubicBezTo>
                  <a:cubicBezTo>
                    <a:pt x="986" y="1131"/>
                    <a:pt x="884" y="1233"/>
                    <a:pt x="759" y="1233"/>
                  </a:cubicBezTo>
                  <a:cubicBezTo>
                    <a:pt x="634" y="1233"/>
                    <a:pt x="532" y="1131"/>
                    <a:pt x="532" y="1007"/>
                  </a:cubicBezTo>
                  <a:cubicBezTo>
                    <a:pt x="532" y="883"/>
                    <a:pt x="634" y="782"/>
                    <a:pt x="759" y="782"/>
                  </a:cubicBezTo>
                  <a:close/>
                  <a:moveTo>
                    <a:pt x="776" y="1"/>
                  </a:moveTo>
                  <a:cubicBezTo>
                    <a:pt x="629" y="1"/>
                    <a:pt x="510" y="120"/>
                    <a:pt x="510" y="267"/>
                  </a:cubicBezTo>
                  <a:lnTo>
                    <a:pt x="510" y="292"/>
                  </a:lnTo>
                  <a:cubicBezTo>
                    <a:pt x="214" y="396"/>
                    <a:pt x="0" y="678"/>
                    <a:pt x="0" y="1007"/>
                  </a:cubicBezTo>
                  <a:cubicBezTo>
                    <a:pt x="0" y="1425"/>
                    <a:pt x="340" y="1765"/>
                    <a:pt x="759" y="1765"/>
                  </a:cubicBezTo>
                  <a:cubicBezTo>
                    <a:pt x="1177" y="1765"/>
                    <a:pt x="1518" y="1425"/>
                    <a:pt x="1518" y="1007"/>
                  </a:cubicBezTo>
                  <a:cubicBezTo>
                    <a:pt x="1518" y="690"/>
                    <a:pt x="1320" y="418"/>
                    <a:pt x="1042" y="305"/>
                  </a:cubicBezTo>
                  <a:lnTo>
                    <a:pt x="1042" y="267"/>
                  </a:lnTo>
                  <a:cubicBezTo>
                    <a:pt x="1042" y="120"/>
                    <a:pt x="921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7115193" y="1645209"/>
              <a:ext cx="17678" cy="43881"/>
            </a:xfrm>
            <a:custGeom>
              <a:rect b="b" l="l" r="r" t="t"/>
              <a:pathLst>
                <a:path extrusionOk="0" h="1323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2"/>
                    <a:pt x="120" y="1322"/>
                    <a:pt x="267" y="1322"/>
                  </a:cubicBezTo>
                  <a:cubicBezTo>
                    <a:pt x="414" y="1322"/>
                    <a:pt x="533" y="1202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7115193" y="1697647"/>
              <a:ext cx="17678" cy="43881"/>
            </a:xfrm>
            <a:custGeom>
              <a:rect b="b" l="l" r="r" t="t"/>
              <a:pathLst>
                <a:path extrusionOk="0" h="1323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4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7151876" y="1480002"/>
              <a:ext cx="75290" cy="75124"/>
            </a:xfrm>
            <a:custGeom>
              <a:rect b="b" l="l" r="r" t="t"/>
              <a:pathLst>
                <a:path extrusionOk="0" h="2265" w="2270">
                  <a:moveTo>
                    <a:pt x="1135" y="532"/>
                  </a:moveTo>
                  <a:cubicBezTo>
                    <a:pt x="1468" y="532"/>
                    <a:pt x="1738" y="801"/>
                    <a:pt x="1738" y="1133"/>
                  </a:cubicBezTo>
                  <a:cubicBezTo>
                    <a:pt x="1738" y="1463"/>
                    <a:pt x="1468" y="1732"/>
                    <a:pt x="1135" y="1732"/>
                  </a:cubicBezTo>
                  <a:cubicBezTo>
                    <a:pt x="803" y="1732"/>
                    <a:pt x="533" y="1463"/>
                    <a:pt x="533" y="1133"/>
                  </a:cubicBezTo>
                  <a:cubicBezTo>
                    <a:pt x="533" y="801"/>
                    <a:pt x="803" y="532"/>
                    <a:pt x="1135" y="532"/>
                  </a:cubicBezTo>
                  <a:close/>
                  <a:moveTo>
                    <a:pt x="1135" y="0"/>
                  </a:moveTo>
                  <a:cubicBezTo>
                    <a:pt x="510" y="0"/>
                    <a:pt x="1" y="509"/>
                    <a:pt x="1" y="1132"/>
                  </a:cubicBezTo>
                  <a:cubicBezTo>
                    <a:pt x="1" y="1757"/>
                    <a:pt x="510" y="2264"/>
                    <a:pt x="1135" y="2264"/>
                  </a:cubicBezTo>
                  <a:cubicBezTo>
                    <a:pt x="1761" y="2264"/>
                    <a:pt x="2270" y="1756"/>
                    <a:pt x="2270" y="1132"/>
                  </a:cubicBezTo>
                  <a:cubicBezTo>
                    <a:pt x="2270" y="509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7040400" y="1431080"/>
              <a:ext cx="296617" cy="405241"/>
            </a:xfrm>
            <a:custGeom>
              <a:rect b="b" l="l" r="r" t="t"/>
              <a:pathLst>
                <a:path extrusionOk="0" h="12218" w="8943">
                  <a:moveTo>
                    <a:pt x="6326" y="4673"/>
                  </a:moveTo>
                  <a:lnTo>
                    <a:pt x="6326" y="4915"/>
                  </a:lnTo>
                  <a:lnTo>
                    <a:pt x="2667" y="4915"/>
                  </a:lnTo>
                  <a:lnTo>
                    <a:pt x="2667" y="4673"/>
                  </a:lnTo>
                  <a:close/>
                  <a:moveTo>
                    <a:pt x="759" y="6464"/>
                  </a:moveTo>
                  <a:cubicBezTo>
                    <a:pt x="884" y="6464"/>
                    <a:pt x="986" y="6565"/>
                    <a:pt x="986" y="6689"/>
                  </a:cubicBezTo>
                  <a:cubicBezTo>
                    <a:pt x="986" y="6813"/>
                    <a:pt x="884" y="6915"/>
                    <a:pt x="759" y="6915"/>
                  </a:cubicBezTo>
                  <a:cubicBezTo>
                    <a:pt x="634" y="6915"/>
                    <a:pt x="532" y="6813"/>
                    <a:pt x="532" y="6689"/>
                  </a:cubicBezTo>
                  <a:cubicBezTo>
                    <a:pt x="532" y="6565"/>
                    <a:pt x="634" y="6464"/>
                    <a:pt x="759" y="6464"/>
                  </a:cubicBezTo>
                  <a:close/>
                  <a:moveTo>
                    <a:pt x="8183" y="6464"/>
                  </a:moveTo>
                  <a:cubicBezTo>
                    <a:pt x="8309" y="6464"/>
                    <a:pt x="8410" y="6565"/>
                    <a:pt x="8410" y="6689"/>
                  </a:cubicBezTo>
                  <a:cubicBezTo>
                    <a:pt x="8410" y="6813"/>
                    <a:pt x="8309" y="6915"/>
                    <a:pt x="8183" y="6915"/>
                  </a:cubicBezTo>
                  <a:cubicBezTo>
                    <a:pt x="8058" y="6915"/>
                    <a:pt x="7956" y="6813"/>
                    <a:pt x="7956" y="6689"/>
                  </a:cubicBezTo>
                  <a:cubicBezTo>
                    <a:pt x="7956" y="6565"/>
                    <a:pt x="8058" y="6464"/>
                    <a:pt x="8183" y="6464"/>
                  </a:cubicBezTo>
                  <a:close/>
                  <a:moveTo>
                    <a:pt x="6448" y="10399"/>
                  </a:moveTo>
                  <a:cubicBezTo>
                    <a:pt x="6573" y="10399"/>
                    <a:pt x="6675" y="10499"/>
                    <a:pt x="6675" y="10624"/>
                  </a:cubicBezTo>
                  <a:cubicBezTo>
                    <a:pt x="6675" y="10748"/>
                    <a:pt x="6573" y="10849"/>
                    <a:pt x="6448" y="10849"/>
                  </a:cubicBezTo>
                  <a:cubicBezTo>
                    <a:pt x="6324" y="10849"/>
                    <a:pt x="6221" y="10748"/>
                    <a:pt x="6221" y="10624"/>
                  </a:cubicBezTo>
                  <a:cubicBezTo>
                    <a:pt x="6221" y="10499"/>
                    <a:pt x="6324" y="10399"/>
                    <a:pt x="6448" y="10399"/>
                  </a:cubicBezTo>
                  <a:close/>
                  <a:moveTo>
                    <a:pt x="4496" y="1"/>
                  </a:moveTo>
                  <a:cubicBezTo>
                    <a:pt x="3194" y="1"/>
                    <a:pt x="2135" y="1057"/>
                    <a:pt x="2135" y="2356"/>
                  </a:cubicBezTo>
                  <a:lnTo>
                    <a:pt x="2135" y="5100"/>
                  </a:lnTo>
                  <a:lnTo>
                    <a:pt x="1027" y="5982"/>
                  </a:lnTo>
                  <a:cubicBezTo>
                    <a:pt x="944" y="5950"/>
                    <a:pt x="853" y="5932"/>
                    <a:pt x="759" y="5932"/>
                  </a:cubicBezTo>
                  <a:cubicBezTo>
                    <a:pt x="340" y="5932"/>
                    <a:pt x="0" y="6271"/>
                    <a:pt x="0" y="6689"/>
                  </a:cubicBezTo>
                  <a:cubicBezTo>
                    <a:pt x="0" y="7016"/>
                    <a:pt x="210" y="7294"/>
                    <a:pt x="500" y="7400"/>
                  </a:cubicBezTo>
                  <a:lnTo>
                    <a:pt x="500" y="8734"/>
                  </a:lnTo>
                  <a:cubicBezTo>
                    <a:pt x="500" y="8881"/>
                    <a:pt x="619" y="9000"/>
                    <a:pt x="766" y="9000"/>
                  </a:cubicBezTo>
                  <a:cubicBezTo>
                    <a:pt x="913" y="9000"/>
                    <a:pt x="1032" y="8881"/>
                    <a:pt x="1032" y="8734"/>
                  </a:cubicBezTo>
                  <a:lnTo>
                    <a:pt x="1032" y="7394"/>
                  </a:lnTo>
                  <a:cubicBezTo>
                    <a:pt x="1315" y="7285"/>
                    <a:pt x="1518" y="7010"/>
                    <a:pt x="1518" y="6689"/>
                  </a:cubicBezTo>
                  <a:cubicBezTo>
                    <a:pt x="1518" y="6563"/>
                    <a:pt x="1486" y="6444"/>
                    <a:pt x="1432" y="6340"/>
                  </a:cubicBezTo>
                  <a:lnTo>
                    <a:pt x="2553" y="5447"/>
                  </a:lnTo>
                  <a:lnTo>
                    <a:pt x="2919" y="5447"/>
                  </a:lnTo>
                  <a:lnTo>
                    <a:pt x="2636" y="5874"/>
                  </a:lnTo>
                  <a:cubicBezTo>
                    <a:pt x="2607" y="5918"/>
                    <a:pt x="2592" y="5968"/>
                    <a:pt x="2592" y="6020"/>
                  </a:cubicBezTo>
                  <a:cubicBezTo>
                    <a:pt x="2592" y="6110"/>
                    <a:pt x="2637" y="6193"/>
                    <a:pt x="2711" y="6242"/>
                  </a:cubicBezTo>
                  <a:cubicBezTo>
                    <a:pt x="2755" y="6271"/>
                    <a:pt x="2805" y="6287"/>
                    <a:pt x="2858" y="6287"/>
                  </a:cubicBezTo>
                  <a:cubicBezTo>
                    <a:pt x="2947" y="6287"/>
                    <a:pt x="3030" y="6242"/>
                    <a:pt x="3079" y="6167"/>
                  </a:cubicBezTo>
                  <a:lnTo>
                    <a:pt x="3516" y="5508"/>
                  </a:lnTo>
                  <a:cubicBezTo>
                    <a:pt x="3528" y="5489"/>
                    <a:pt x="3537" y="5468"/>
                    <a:pt x="3546" y="5446"/>
                  </a:cubicBezTo>
                  <a:lnTo>
                    <a:pt x="4230" y="5446"/>
                  </a:lnTo>
                  <a:lnTo>
                    <a:pt x="4230" y="11951"/>
                  </a:lnTo>
                  <a:cubicBezTo>
                    <a:pt x="4230" y="12098"/>
                    <a:pt x="4350" y="12217"/>
                    <a:pt x="4496" y="12217"/>
                  </a:cubicBezTo>
                  <a:cubicBezTo>
                    <a:pt x="4643" y="12217"/>
                    <a:pt x="4762" y="12098"/>
                    <a:pt x="4762" y="11951"/>
                  </a:cubicBezTo>
                  <a:lnTo>
                    <a:pt x="4762" y="5447"/>
                  </a:lnTo>
                  <a:lnTo>
                    <a:pt x="5393" y="5447"/>
                  </a:lnTo>
                  <a:lnTo>
                    <a:pt x="6107" y="6528"/>
                  </a:lnTo>
                  <a:cubicBezTo>
                    <a:pt x="6133" y="6566"/>
                    <a:pt x="6162" y="6661"/>
                    <a:pt x="6162" y="6707"/>
                  </a:cubicBezTo>
                  <a:lnTo>
                    <a:pt x="6162" y="9923"/>
                  </a:lnTo>
                  <a:cubicBezTo>
                    <a:pt x="5884" y="10036"/>
                    <a:pt x="5689" y="10307"/>
                    <a:pt x="5689" y="10624"/>
                  </a:cubicBezTo>
                  <a:cubicBezTo>
                    <a:pt x="5689" y="11041"/>
                    <a:pt x="6030" y="11381"/>
                    <a:pt x="6448" y="11381"/>
                  </a:cubicBezTo>
                  <a:cubicBezTo>
                    <a:pt x="6866" y="11381"/>
                    <a:pt x="7207" y="11041"/>
                    <a:pt x="7207" y="10624"/>
                  </a:cubicBezTo>
                  <a:cubicBezTo>
                    <a:pt x="7207" y="10292"/>
                    <a:pt x="6991" y="10010"/>
                    <a:pt x="6693" y="9908"/>
                  </a:cubicBezTo>
                  <a:lnTo>
                    <a:pt x="6693" y="6707"/>
                  </a:lnTo>
                  <a:cubicBezTo>
                    <a:pt x="6693" y="6558"/>
                    <a:pt x="6633" y="6358"/>
                    <a:pt x="6551" y="6234"/>
                  </a:cubicBezTo>
                  <a:lnTo>
                    <a:pt x="6029" y="5446"/>
                  </a:lnTo>
                  <a:lnTo>
                    <a:pt x="6396" y="5446"/>
                  </a:lnTo>
                  <a:lnTo>
                    <a:pt x="7513" y="6335"/>
                  </a:lnTo>
                  <a:cubicBezTo>
                    <a:pt x="7456" y="6441"/>
                    <a:pt x="7424" y="6562"/>
                    <a:pt x="7424" y="6689"/>
                  </a:cubicBezTo>
                  <a:cubicBezTo>
                    <a:pt x="7424" y="7014"/>
                    <a:pt x="7630" y="7290"/>
                    <a:pt x="7916" y="7398"/>
                  </a:cubicBezTo>
                  <a:lnTo>
                    <a:pt x="7916" y="8734"/>
                  </a:lnTo>
                  <a:cubicBezTo>
                    <a:pt x="7916" y="8881"/>
                    <a:pt x="8036" y="9000"/>
                    <a:pt x="8182" y="9000"/>
                  </a:cubicBezTo>
                  <a:cubicBezTo>
                    <a:pt x="8329" y="9000"/>
                    <a:pt x="8448" y="8881"/>
                    <a:pt x="8448" y="8734"/>
                  </a:cubicBezTo>
                  <a:lnTo>
                    <a:pt x="8448" y="7398"/>
                  </a:lnTo>
                  <a:cubicBezTo>
                    <a:pt x="8736" y="7290"/>
                    <a:pt x="8941" y="7014"/>
                    <a:pt x="8941" y="6689"/>
                  </a:cubicBezTo>
                  <a:cubicBezTo>
                    <a:pt x="8942" y="6272"/>
                    <a:pt x="8601" y="5932"/>
                    <a:pt x="8183" y="5932"/>
                  </a:cubicBezTo>
                  <a:cubicBezTo>
                    <a:pt x="8091" y="5932"/>
                    <a:pt x="8003" y="5950"/>
                    <a:pt x="7921" y="5980"/>
                  </a:cubicBezTo>
                  <a:lnTo>
                    <a:pt x="6858" y="5134"/>
                  </a:lnTo>
                  <a:lnTo>
                    <a:pt x="6858" y="3935"/>
                  </a:lnTo>
                  <a:cubicBezTo>
                    <a:pt x="6858" y="3789"/>
                    <a:pt x="6739" y="3669"/>
                    <a:pt x="6592" y="3669"/>
                  </a:cubicBezTo>
                  <a:cubicBezTo>
                    <a:pt x="6445" y="3669"/>
                    <a:pt x="6326" y="3789"/>
                    <a:pt x="6326" y="3935"/>
                  </a:cubicBezTo>
                  <a:lnTo>
                    <a:pt x="6326" y="4141"/>
                  </a:lnTo>
                  <a:lnTo>
                    <a:pt x="2667" y="4141"/>
                  </a:lnTo>
                  <a:lnTo>
                    <a:pt x="2667" y="2356"/>
                  </a:lnTo>
                  <a:cubicBezTo>
                    <a:pt x="2667" y="1350"/>
                    <a:pt x="3487" y="533"/>
                    <a:pt x="4496" y="533"/>
                  </a:cubicBezTo>
                  <a:cubicBezTo>
                    <a:pt x="5506" y="533"/>
                    <a:pt x="6326" y="1350"/>
                    <a:pt x="6326" y="2356"/>
                  </a:cubicBezTo>
                  <a:lnTo>
                    <a:pt x="6326" y="2695"/>
                  </a:lnTo>
                  <a:cubicBezTo>
                    <a:pt x="6326" y="2842"/>
                    <a:pt x="6445" y="2961"/>
                    <a:pt x="6592" y="2961"/>
                  </a:cubicBezTo>
                  <a:cubicBezTo>
                    <a:pt x="6739" y="2961"/>
                    <a:pt x="6858" y="2842"/>
                    <a:pt x="6858" y="2695"/>
                  </a:cubicBezTo>
                  <a:lnTo>
                    <a:pt x="6858" y="2355"/>
                  </a:lnTo>
                  <a:cubicBezTo>
                    <a:pt x="6858" y="1057"/>
                    <a:pt x="5798" y="1"/>
                    <a:pt x="4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7098311" y="1750085"/>
              <a:ext cx="50381" cy="58474"/>
            </a:xfrm>
            <a:custGeom>
              <a:rect b="b" l="l" r="r" t="t"/>
              <a:pathLst>
                <a:path extrusionOk="0" h="1763" w="1519">
                  <a:moveTo>
                    <a:pt x="759" y="781"/>
                  </a:moveTo>
                  <a:cubicBezTo>
                    <a:pt x="885" y="781"/>
                    <a:pt x="986" y="881"/>
                    <a:pt x="986" y="1006"/>
                  </a:cubicBezTo>
                  <a:cubicBezTo>
                    <a:pt x="986" y="1130"/>
                    <a:pt x="885" y="1231"/>
                    <a:pt x="759" y="1231"/>
                  </a:cubicBezTo>
                  <a:cubicBezTo>
                    <a:pt x="634" y="1231"/>
                    <a:pt x="533" y="1130"/>
                    <a:pt x="533" y="1006"/>
                  </a:cubicBezTo>
                  <a:cubicBezTo>
                    <a:pt x="533" y="881"/>
                    <a:pt x="634" y="781"/>
                    <a:pt x="759" y="781"/>
                  </a:cubicBezTo>
                  <a:close/>
                  <a:moveTo>
                    <a:pt x="776" y="0"/>
                  </a:moveTo>
                  <a:cubicBezTo>
                    <a:pt x="629" y="0"/>
                    <a:pt x="510" y="119"/>
                    <a:pt x="510" y="265"/>
                  </a:cubicBezTo>
                  <a:lnTo>
                    <a:pt x="510" y="292"/>
                  </a:lnTo>
                  <a:cubicBezTo>
                    <a:pt x="214" y="395"/>
                    <a:pt x="1" y="676"/>
                    <a:pt x="1" y="1006"/>
                  </a:cubicBezTo>
                  <a:cubicBezTo>
                    <a:pt x="1" y="1423"/>
                    <a:pt x="342" y="1762"/>
                    <a:pt x="759" y="1762"/>
                  </a:cubicBezTo>
                  <a:cubicBezTo>
                    <a:pt x="1177" y="1762"/>
                    <a:pt x="1518" y="1423"/>
                    <a:pt x="1518" y="1006"/>
                  </a:cubicBezTo>
                  <a:cubicBezTo>
                    <a:pt x="1518" y="688"/>
                    <a:pt x="1320" y="415"/>
                    <a:pt x="1042" y="303"/>
                  </a:cubicBezTo>
                  <a:lnTo>
                    <a:pt x="1042" y="265"/>
                  </a:lnTo>
                  <a:cubicBezTo>
                    <a:pt x="1042" y="119"/>
                    <a:pt x="923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6959604" y="1531179"/>
              <a:ext cx="85539" cy="77877"/>
            </a:xfrm>
            <a:custGeom>
              <a:rect b="b" l="l" r="r" t="t"/>
              <a:pathLst>
                <a:path extrusionOk="0" h="2348" w="2579">
                  <a:moveTo>
                    <a:pt x="1634" y="532"/>
                  </a:moveTo>
                  <a:cubicBezTo>
                    <a:pt x="1647" y="534"/>
                    <a:pt x="1668" y="547"/>
                    <a:pt x="1676" y="556"/>
                  </a:cubicBezTo>
                  <a:lnTo>
                    <a:pt x="2020" y="1151"/>
                  </a:lnTo>
                  <a:cubicBezTo>
                    <a:pt x="2025" y="1163"/>
                    <a:pt x="2025" y="1186"/>
                    <a:pt x="2020" y="1198"/>
                  </a:cubicBezTo>
                  <a:lnTo>
                    <a:pt x="1676" y="1792"/>
                  </a:lnTo>
                  <a:cubicBezTo>
                    <a:pt x="1668" y="1801"/>
                    <a:pt x="1647" y="1814"/>
                    <a:pt x="1634" y="1816"/>
                  </a:cubicBezTo>
                  <a:lnTo>
                    <a:pt x="944" y="1816"/>
                  </a:lnTo>
                  <a:cubicBezTo>
                    <a:pt x="933" y="1814"/>
                    <a:pt x="912" y="1801"/>
                    <a:pt x="903" y="1792"/>
                  </a:cubicBezTo>
                  <a:lnTo>
                    <a:pt x="559" y="1198"/>
                  </a:lnTo>
                  <a:cubicBezTo>
                    <a:pt x="555" y="1186"/>
                    <a:pt x="555" y="1163"/>
                    <a:pt x="559" y="1151"/>
                  </a:cubicBezTo>
                  <a:lnTo>
                    <a:pt x="903" y="556"/>
                  </a:lnTo>
                  <a:cubicBezTo>
                    <a:pt x="912" y="548"/>
                    <a:pt x="933" y="535"/>
                    <a:pt x="944" y="532"/>
                  </a:cubicBezTo>
                  <a:close/>
                  <a:moveTo>
                    <a:pt x="941" y="0"/>
                  </a:moveTo>
                  <a:cubicBezTo>
                    <a:pt x="750" y="0"/>
                    <a:pt x="541" y="121"/>
                    <a:pt x="445" y="287"/>
                  </a:cubicBezTo>
                  <a:lnTo>
                    <a:pt x="97" y="888"/>
                  </a:lnTo>
                  <a:cubicBezTo>
                    <a:pt x="1" y="1054"/>
                    <a:pt x="1" y="1295"/>
                    <a:pt x="97" y="1461"/>
                  </a:cubicBezTo>
                  <a:lnTo>
                    <a:pt x="445" y="2062"/>
                  </a:lnTo>
                  <a:cubicBezTo>
                    <a:pt x="541" y="2227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9" y="2227"/>
                    <a:pt x="2134" y="2062"/>
                  </a:cubicBezTo>
                  <a:lnTo>
                    <a:pt x="2482" y="1461"/>
                  </a:lnTo>
                  <a:cubicBezTo>
                    <a:pt x="2579" y="1295"/>
                    <a:pt x="2579" y="1054"/>
                    <a:pt x="2482" y="888"/>
                  </a:cubicBezTo>
                  <a:lnTo>
                    <a:pt x="2134" y="287"/>
                  </a:lnTo>
                  <a:cubicBezTo>
                    <a:pt x="2039" y="121"/>
                    <a:pt x="1829" y="0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7111511" y="1880334"/>
              <a:ext cx="85539" cy="77877"/>
            </a:xfrm>
            <a:custGeom>
              <a:rect b="b" l="l" r="r" t="t"/>
              <a:pathLst>
                <a:path extrusionOk="0" h="2348" w="2579">
                  <a:moveTo>
                    <a:pt x="1635" y="531"/>
                  </a:moveTo>
                  <a:cubicBezTo>
                    <a:pt x="1646" y="535"/>
                    <a:pt x="1667" y="547"/>
                    <a:pt x="1676" y="556"/>
                  </a:cubicBezTo>
                  <a:lnTo>
                    <a:pt x="2020" y="1151"/>
                  </a:lnTo>
                  <a:cubicBezTo>
                    <a:pt x="2024" y="1162"/>
                    <a:pt x="2024" y="1186"/>
                    <a:pt x="2020" y="1197"/>
                  </a:cubicBezTo>
                  <a:lnTo>
                    <a:pt x="1676" y="1792"/>
                  </a:lnTo>
                  <a:cubicBezTo>
                    <a:pt x="1667" y="1801"/>
                    <a:pt x="1646" y="1813"/>
                    <a:pt x="1635" y="1816"/>
                  </a:cubicBezTo>
                  <a:lnTo>
                    <a:pt x="945" y="1816"/>
                  </a:lnTo>
                  <a:cubicBezTo>
                    <a:pt x="932" y="1813"/>
                    <a:pt x="911" y="1801"/>
                    <a:pt x="903" y="1792"/>
                  </a:cubicBezTo>
                  <a:lnTo>
                    <a:pt x="559" y="1197"/>
                  </a:lnTo>
                  <a:cubicBezTo>
                    <a:pt x="555" y="1186"/>
                    <a:pt x="555" y="1162"/>
                    <a:pt x="559" y="1151"/>
                  </a:cubicBezTo>
                  <a:lnTo>
                    <a:pt x="903" y="556"/>
                  </a:lnTo>
                  <a:cubicBezTo>
                    <a:pt x="911" y="547"/>
                    <a:pt x="932" y="535"/>
                    <a:pt x="945" y="531"/>
                  </a:cubicBezTo>
                  <a:close/>
                  <a:moveTo>
                    <a:pt x="941" y="1"/>
                  </a:moveTo>
                  <a:cubicBezTo>
                    <a:pt x="750" y="1"/>
                    <a:pt x="540" y="121"/>
                    <a:pt x="445" y="286"/>
                  </a:cubicBezTo>
                  <a:lnTo>
                    <a:pt x="97" y="887"/>
                  </a:lnTo>
                  <a:cubicBezTo>
                    <a:pt x="0" y="1053"/>
                    <a:pt x="0" y="1294"/>
                    <a:pt x="97" y="1461"/>
                  </a:cubicBezTo>
                  <a:lnTo>
                    <a:pt x="445" y="2061"/>
                  </a:lnTo>
                  <a:cubicBezTo>
                    <a:pt x="540" y="2228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8" y="2228"/>
                    <a:pt x="2134" y="2061"/>
                  </a:cubicBezTo>
                  <a:lnTo>
                    <a:pt x="2482" y="1461"/>
                  </a:lnTo>
                  <a:cubicBezTo>
                    <a:pt x="2578" y="1294"/>
                    <a:pt x="2578" y="1053"/>
                    <a:pt x="2482" y="887"/>
                  </a:cubicBezTo>
                  <a:lnTo>
                    <a:pt x="2134" y="286"/>
                  </a:lnTo>
                  <a:cubicBezTo>
                    <a:pt x="2038" y="121"/>
                    <a:pt x="1829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7202888" y="1944380"/>
              <a:ext cx="67496" cy="62322"/>
            </a:xfrm>
            <a:custGeom>
              <a:rect b="b" l="l" r="r" t="t"/>
              <a:pathLst>
                <a:path extrusionOk="0" h="1879" w="2035">
                  <a:moveTo>
                    <a:pt x="1227" y="533"/>
                  </a:moveTo>
                  <a:cubicBezTo>
                    <a:pt x="1239" y="535"/>
                    <a:pt x="1261" y="547"/>
                    <a:pt x="1269" y="556"/>
                  </a:cubicBezTo>
                  <a:lnTo>
                    <a:pt x="1477" y="917"/>
                  </a:lnTo>
                  <a:cubicBezTo>
                    <a:pt x="1480" y="928"/>
                    <a:pt x="1480" y="952"/>
                    <a:pt x="1477" y="963"/>
                  </a:cubicBezTo>
                  <a:lnTo>
                    <a:pt x="1269" y="1323"/>
                  </a:lnTo>
                  <a:cubicBezTo>
                    <a:pt x="1261" y="1333"/>
                    <a:pt x="1239" y="1345"/>
                    <a:pt x="1227" y="1347"/>
                  </a:cubicBezTo>
                  <a:lnTo>
                    <a:pt x="809" y="1347"/>
                  </a:lnTo>
                  <a:cubicBezTo>
                    <a:pt x="798" y="1345"/>
                    <a:pt x="776" y="1333"/>
                    <a:pt x="768" y="1323"/>
                  </a:cubicBezTo>
                  <a:lnTo>
                    <a:pt x="559" y="963"/>
                  </a:lnTo>
                  <a:cubicBezTo>
                    <a:pt x="555" y="952"/>
                    <a:pt x="555" y="928"/>
                    <a:pt x="559" y="917"/>
                  </a:cubicBezTo>
                  <a:lnTo>
                    <a:pt x="768" y="556"/>
                  </a:lnTo>
                  <a:cubicBezTo>
                    <a:pt x="776" y="547"/>
                    <a:pt x="798" y="535"/>
                    <a:pt x="809" y="533"/>
                  </a:cubicBezTo>
                  <a:close/>
                  <a:moveTo>
                    <a:pt x="805" y="1"/>
                  </a:moveTo>
                  <a:cubicBezTo>
                    <a:pt x="614" y="1"/>
                    <a:pt x="405" y="121"/>
                    <a:pt x="309" y="286"/>
                  </a:cubicBezTo>
                  <a:lnTo>
                    <a:pt x="96" y="653"/>
                  </a:lnTo>
                  <a:cubicBezTo>
                    <a:pt x="1" y="819"/>
                    <a:pt x="1" y="1061"/>
                    <a:pt x="96" y="1227"/>
                  </a:cubicBezTo>
                  <a:lnTo>
                    <a:pt x="309" y="1593"/>
                  </a:lnTo>
                  <a:cubicBezTo>
                    <a:pt x="405" y="1759"/>
                    <a:pt x="614" y="1879"/>
                    <a:pt x="805" y="1879"/>
                  </a:cubicBezTo>
                  <a:lnTo>
                    <a:pt x="1231" y="1879"/>
                  </a:lnTo>
                  <a:cubicBezTo>
                    <a:pt x="1422" y="1879"/>
                    <a:pt x="1630" y="1759"/>
                    <a:pt x="1727" y="1593"/>
                  </a:cubicBezTo>
                  <a:lnTo>
                    <a:pt x="1939" y="1227"/>
                  </a:lnTo>
                  <a:cubicBezTo>
                    <a:pt x="2035" y="1061"/>
                    <a:pt x="2035" y="819"/>
                    <a:pt x="1939" y="653"/>
                  </a:cubicBezTo>
                  <a:lnTo>
                    <a:pt x="1727" y="286"/>
                  </a:lnTo>
                  <a:cubicBezTo>
                    <a:pt x="1630" y="121"/>
                    <a:pt x="1422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3" name="Google Shape;1313;p33"/>
          <p:cNvGrpSpPr/>
          <p:nvPr/>
        </p:nvGrpSpPr>
        <p:grpSpPr>
          <a:xfrm>
            <a:off x="7164480" y="3037763"/>
            <a:ext cx="832884" cy="795815"/>
            <a:chOff x="6793004" y="1431080"/>
            <a:chExt cx="544013" cy="602023"/>
          </a:xfrm>
        </p:grpSpPr>
        <p:sp>
          <p:nvSpPr>
            <p:cNvPr id="1314" name="Google Shape;1314;p33"/>
            <p:cNvSpPr/>
            <p:nvPr/>
          </p:nvSpPr>
          <p:spPr>
            <a:xfrm>
              <a:off x="6867830" y="1894430"/>
              <a:ext cx="17678" cy="43881"/>
            </a:xfrm>
            <a:custGeom>
              <a:rect b="b" l="l" r="r" t="t"/>
              <a:pathLst>
                <a:path extrusionOk="0" h="1323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56"/>
                  </a:lnTo>
                  <a:cubicBezTo>
                    <a:pt x="1" y="1203"/>
                    <a:pt x="120" y="1322"/>
                    <a:pt x="267" y="1322"/>
                  </a:cubicBezTo>
                  <a:cubicBezTo>
                    <a:pt x="412" y="1322"/>
                    <a:pt x="533" y="1203"/>
                    <a:pt x="533" y="1056"/>
                  </a:cubicBezTo>
                  <a:lnTo>
                    <a:pt x="533" y="267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>
              <a:off x="6867830" y="1841992"/>
              <a:ext cx="17678" cy="43881"/>
            </a:xfrm>
            <a:custGeom>
              <a:rect b="b" l="l" r="r" t="t"/>
              <a:pathLst>
                <a:path extrusionOk="0" h="1323" w="533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2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6904513" y="1676785"/>
              <a:ext cx="75290" cy="75124"/>
            </a:xfrm>
            <a:custGeom>
              <a:rect b="b" l="l" r="r" t="t"/>
              <a:pathLst>
                <a:path extrusionOk="0" h="2265" w="2270">
                  <a:moveTo>
                    <a:pt x="1135" y="533"/>
                  </a:moveTo>
                  <a:cubicBezTo>
                    <a:pt x="1468" y="533"/>
                    <a:pt x="1738" y="802"/>
                    <a:pt x="1738" y="1133"/>
                  </a:cubicBezTo>
                  <a:cubicBezTo>
                    <a:pt x="1738" y="1464"/>
                    <a:pt x="1468" y="1733"/>
                    <a:pt x="1135" y="1733"/>
                  </a:cubicBezTo>
                  <a:cubicBezTo>
                    <a:pt x="802" y="1733"/>
                    <a:pt x="531" y="1464"/>
                    <a:pt x="531" y="1133"/>
                  </a:cubicBezTo>
                  <a:cubicBezTo>
                    <a:pt x="531" y="802"/>
                    <a:pt x="802" y="533"/>
                    <a:pt x="1135" y="533"/>
                  </a:cubicBezTo>
                  <a:close/>
                  <a:moveTo>
                    <a:pt x="1135" y="1"/>
                  </a:moveTo>
                  <a:cubicBezTo>
                    <a:pt x="509" y="1"/>
                    <a:pt x="1" y="509"/>
                    <a:pt x="1" y="1133"/>
                  </a:cubicBezTo>
                  <a:cubicBezTo>
                    <a:pt x="1" y="1758"/>
                    <a:pt x="509" y="2265"/>
                    <a:pt x="1135" y="2265"/>
                  </a:cubicBezTo>
                  <a:cubicBezTo>
                    <a:pt x="1760" y="2265"/>
                    <a:pt x="2270" y="1757"/>
                    <a:pt x="2270" y="1133"/>
                  </a:cubicBezTo>
                  <a:cubicBezTo>
                    <a:pt x="2270" y="509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6793004" y="1627896"/>
              <a:ext cx="296617" cy="405207"/>
            </a:xfrm>
            <a:custGeom>
              <a:rect b="b" l="l" r="r" t="t"/>
              <a:pathLst>
                <a:path extrusionOk="0" h="12217" w="8943">
                  <a:moveTo>
                    <a:pt x="6327" y="4672"/>
                  </a:moveTo>
                  <a:lnTo>
                    <a:pt x="6327" y="4913"/>
                  </a:lnTo>
                  <a:lnTo>
                    <a:pt x="2667" y="4913"/>
                  </a:lnTo>
                  <a:lnTo>
                    <a:pt x="2667" y="4672"/>
                  </a:lnTo>
                  <a:close/>
                  <a:moveTo>
                    <a:pt x="760" y="6463"/>
                  </a:moveTo>
                  <a:cubicBezTo>
                    <a:pt x="885" y="6463"/>
                    <a:pt x="987" y="6564"/>
                    <a:pt x="987" y="6689"/>
                  </a:cubicBezTo>
                  <a:cubicBezTo>
                    <a:pt x="987" y="6813"/>
                    <a:pt x="885" y="6915"/>
                    <a:pt x="760" y="6915"/>
                  </a:cubicBezTo>
                  <a:cubicBezTo>
                    <a:pt x="634" y="6915"/>
                    <a:pt x="533" y="6813"/>
                    <a:pt x="533" y="6689"/>
                  </a:cubicBezTo>
                  <a:cubicBezTo>
                    <a:pt x="533" y="6564"/>
                    <a:pt x="634" y="6463"/>
                    <a:pt x="760" y="6463"/>
                  </a:cubicBezTo>
                  <a:close/>
                  <a:moveTo>
                    <a:pt x="8186" y="6464"/>
                  </a:moveTo>
                  <a:cubicBezTo>
                    <a:pt x="8309" y="6464"/>
                    <a:pt x="8411" y="6565"/>
                    <a:pt x="8411" y="6689"/>
                  </a:cubicBezTo>
                  <a:cubicBezTo>
                    <a:pt x="8411" y="6813"/>
                    <a:pt x="8308" y="6915"/>
                    <a:pt x="8184" y="6915"/>
                  </a:cubicBezTo>
                  <a:cubicBezTo>
                    <a:pt x="8059" y="6915"/>
                    <a:pt x="7957" y="6813"/>
                    <a:pt x="7957" y="6689"/>
                  </a:cubicBezTo>
                  <a:cubicBezTo>
                    <a:pt x="7957" y="6564"/>
                    <a:pt x="8059" y="6464"/>
                    <a:pt x="8184" y="6464"/>
                  </a:cubicBezTo>
                  <a:cubicBezTo>
                    <a:pt x="8185" y="6464"/>
                    <a:pt x="8185" y="6464"/>
                    <a:pt x="8186" y="6464"/>
                  </a:cubicBezTo>
                  <a:close/>
                  <a:moveTo>
                    <a:pt x="6449" y="10398"/>
                  </a:moveTo>
                  <a:cubicBezTo>
                    <a:pt x="6574" y="10398"/>
                    <a:pt x="6676" y="10499"/>
                    <a:pt x="6676" y="10623"/>
                  </a:cubicBezTo>
                  <a:cubicBezTo>
                    <a:pt x="6676" y="10747"/>
                    <a:pt x="6574" y="10849"/>
                    <a:pt x="6449" y="10849"/>
                  </a:cubicBezTo>
                  <a:cubicBezTo>
                    <a:pt x="6324" y="10849"/>
                    <a:pt x="6222" y="10747"/>
                    <a:pt x="6222" y="10623"/>
                  </a:cubicBezTo>
                  <a:cubicBezTo>
                    <a:pt x="6222" y="10499"/>
                    <a:pt x="6324" y="10398"/>
                    <a:pt x="6449" y="10398"/>
                  </a:cubicBezTo>
                  <a:close/>
                  <a:moveTo>
                    <a:pt x="4497" y="0"/>
                  </a:moveTo>
                  <a:cubicBezTo>
                    <a:pt x="3194" y="0"/>
                    <a:pt x="2136" y="1057"/>
                    <a:pt x="2136" y="2356"/>
                  </a:cubicBezTo>
                  <a:lnTo>
                    <a:pt x="2136" y="5099"/>
                  </a:lnTo>
                  <a:lnTo>
                    <a:pt x="1028" y="5981"/>
                  </a:lnTo>
                  <a:cubicBezTo>
                    <a:pt x="944" y="5949"/>
                    <a:pt x="854" y="5932"/>
                    <a:pt x="760" y="5932"/>
                  </a:cubicBezTo>
                  <a:cubicBezTo>
                    <a:pt x="341" y="5932"/>
                    <a:pt x="1" y="6271"/>
                    <a:pt x="1" y="6689"/>
                  </a:cubicBezTo>
                  <a:cubicBezTo>
                    <a:pt x="1" y="7015"/>
                    <a:pt x="209" y="7293"/>
                    <a:pt x="501" y="7399"/>
                  </a:cubicBezTo>
                  <a:lnTo>
                    <a:pt x="501" y="8734"/>
                  </a:lnTo>
                  <a:cubicBezTo>
                    <a:pt x="501" y="8880"/>
                    <a:pt x="620" y="8999"/>
                    <a:pt x="767" y="8999"/>
                  </a:cubicBezTo>
                  <a:cubicBezTo>
                    <a:pt x="914" y="8999"/>
                    <a:pt x="1033" y="8880"/>
                    <a:pt x="1033" y="8734"/>
                  </a:cubicBezTo>
                  <a:lnTo>
                    <a:pt x="1032" y="7394"/>
                  </a:lnTo>
                  <a:cubicBezTo>
                    <a:pt x="1316" y="7284"/>
                    <a:pt x="1517" y="7010"/>
                    <a:pt x="1517" y="6689"/>
                  </a:cubicBezTo>
                  <a:cubicBezTo>
                    <a:pt x="1517" y="6562"/>
                    <a:pt x="1487" y="6443"/>
                    <a:pt x="1431" y="6339"/>
                  </a:cubicBezTo>
                  <a:lnTo>
                    <a:pt x="2553" y="5445"/>
                  </a:lnTo>
                  <a:lnTo>
                    <a:pt x="2919" y="5445"/>
                  </a:lnTo>
                  <a:lnTo>
                    <a:pt x="2637" y="5873"/>
                  </a:lnTo>
                  <a:cubicBezTo>
                    <a:pt x="2608" y="5918"/>
                    <a:pt x="2592" y="5968"/>
                    <a:pt x="2592" y="6019"/>
                  </a:cubicBezTo>
                  <a:cubicBezTo>
                    <a:pt x="2592" y="6110"/>
                    <a:pt x="2637" y="6193"/>
                    <a:pt x="2712" y="6242"/>
                  </a:cubicBezTo>
                  <a:cubicBezTo>
                    <a:pt x="2755" y="6271"/>
                    <a:pt x="2806" y="6286"/>
                    <a:pt x="2857" y="6286"/>
                  </a:cubicBezTo>
                  <a:cubicBezTo>
                    <a:pt x="2948" y="6286"/>
                    <a:pt x="3031" y="6242"/>
                    <a:pt x="3080" y="6167"/>
                  </a:cubicBezTo>
                  <a:lnTo>
                    <a:pt x="3516" y="5508"/>
                  </a:lnTo>
                  <a:cubicBezTo>
                    <a:pt x="3529" y="5488"/>
                    <a:pt x="3538" y="5467"/>
                    <a:pt x="3546" y="5445"/>
                  </a:cubicBezTo>
                  <a:lnTo>
                    <a:pt x="4231" y="5445"/>
                  </a:lnTo>
                  <a:lnTo>
                    <a:pt x="4231" y="11951"/>
                  </a:lnTo>
                  <a:cubicBezTo>
                    <a:pt x="4231" y="12098"/>
                    <a:pt x="4350" y="12217"/>
                    <a:pt x="4497" y="12217"/>
                  </a:cubicBezTo>
                  <a:cubicBezTo>
                    <a:pt x="4644" y="12217"/>
                    <a:pt x="4762" y="12098"/>
                    <a:pt x="4762" y="11951"/>
                  </a:cubicBezTo>
                  <a:lnTo>
                    <a:pt x="4762" y="5445"/>
                  </a:lnTo>
                  <a:lnTo>
                    <a:pt x="5393" y="5445"/>
                  </a:lnTo>
                  <a:lnTo>
                    <a:pt x="6108" y="6527"/>
                  </a:lnTo>
                  <a:cubicBezTo>
                    <a:pt x="6134" y="6565"/>
                    <a:pt x="6162" y="6660"/>
                    <a:pt x="6162" y="6706"/>
                  </a:cubicBezTo>
                  <a:lnTo>
                    <a:pt x="6162" y="9923"/>
                  </a:lnTo>
                  <a:cubicBezTo>
                    <a:pt x="5885" y="10036"/>
                    <a:pt x="5690" y="10307"/>
                    <a:pt x="5690" y="10623"/>
                  </a:cubicBezTo>
                  <a:cubicBezTo>
                    <a:pt x="5690" y="11041"/>
                    <a:pt x="6030" y="11381"/>
                    <a:pt x="6449" y="11381"/>
                  </a:cubicBezTo>
                  <a:cubicBezTo>
                    <a:pt x="6867" y="11381"/>
                    <a:pt x="7208" y="11041"/>
                    <a:pt x="7208" y="10623"/>
                  </a:cubicBezTo>
                  <a:cubicBezTo>
                    <a:pt x="7208" y="10291"/>
                    <a:pt x="6992" y="10009"/>
                    <a:pt x="6693" y="9907"/>
                  </a:cubicBezTo>
                  <a:lnTo>
                    <a:pt x="6693" y="6706"/>
                  </a:lnTo>
                  <a:cubicBezTo>
                    <a:pt x="6693" y="6557"/>
                    <a:pt x="6634" y="6358"/>
                    <a:pt x="6552" y="6234"/>
                  </a:cubicBezTo>
                  <a:lnTo>
                    <a:pt x="6030" y="5445"/>
                  </a:lnTo>
                  <a:lnTo>
                    <a:pt x="6397" y="5445"/>
                  </a:lnTo>
                  <a:lnTo>
                    <a:pt x="7514" y="6334"/>
                  </a:lnTo>
                  <a:cubicBezTo>
                    <a:pt x="7457" y="6440"/>
                    <a:pt x="7424" y="6561"/>
                    <a:pt x="7424" y="6689"/>
                  </a:cubicBezTo>
                  <a:cubicBezTo>
                    <a:pt x="7424" y="7013"/>
                    <a:pt x="7630" y="7289"/>
                    <a:pt x="7917" y="7397"/>
                  </a:cubicBezTo>
                  <a:lnTo>
                    <a:pt x="7917" y="8734"/>
                  </a:lnTo>
                  <a:cubicBezTo>
                    <a:pt x="7917" y="8881"/>
                    <a:pt x="8036" y="9000"/>
                    <a:pt x="8183" y="9000"/>
                  </a:cubicBezTo>
                  <a:cubicBezTo>
                    <a:pt x="8330" y="9000"/>
                    <a:pt x="8449" y="8881"/>
                    <a:pt x="8449" y="8734"/>
                  </a:cubicBezTo>
                  <a:lnTo>
                    <a:pt x="8449" y="7397"/>
                  </a:lnTo>
                  <a:cubicBezTo>
                    <a:pt x="8736" y="7289"/>
                    <a:pt x="8942" y="7013"/>
                    <a:pt x="8942" y="6689"/>
                  </a:cubicBezTo>
                  <a:cubicBezTo>
                    <a:pt x="8943" y="6271"/>
                    <a:pt x="8602" y="5932"/>
                    <a:pt x="8184" y="5932"/>
                  </a:cubicBezTo>
                  <a:cubicBezTo>
                    <a:pt x="8091" y="5932"/>
                    <a:pt x="8003" y="5949"/>
                    <a:pt x="7921" y="5979"/>
                  </a:cubicBezTo>
                  <a:lnTo>
                    <a:pt x="6859" y="5133"/>
                  </a:lnTo>
                  <a:lnTo>
                    <a:pt x="6859" y="3992"/>
                  </a:lnTo>
                  <a:cubicBezTo>
                    <a:pt x="6859" y="3846"/>
                    <a:pt x="6739" y="3726"/>
                    <a:pt x="6593" y="3726"/>
                  </a:cubicBezTo>
                  <a:cubicBezTo>
                    <a:pt x="6446" y="3726"/>
                    <a:pt x="6327" y="3846"/>
                    <a:pt x="6327" y="3992"/>
                  </a:cubicBezTo>
                  <a:lnTo>
                    <a:pt x="6327" y="4140"/>
                  </a:lnTo>
                  <a:lnTo>
                    <a:pt x="2667" y="4140"/>
                  </a:lnTo>
                  <a:lnTo>
                    <a:pt x="2667" y="2356"/>
                  </a:lnTo>
                  <a:cubicBezTo>
                    <a:pt x="2667" y="1350"/>
                    <a:pt x="3488" y="532"/>
                    <a:pt x="4497" y="532"/>
                  </a:cubicBezTo>
                  <a:cubicBezTo>
                    <a:pt x="5505" y="532"/>
                    <a:pt x="6327" y="1350"/>
                    <a:pt x="6327" y="2356"/>
                  </a:cubicBezTo>
                  <a:lnTo>
                    <a:pt x="6327" y="2752"/>
                  </a:lnTo>
                  <a:cubicBezTo>
                    <a:pt x="6327" y="2898"/>
                    <a:pt x="6446" y="3017"/>
                    <a:pt x="6593" y="3017"/>
                  </a:cubicBezTo>
                  <a:cubicBezTo>
                    <a:pt x="6739" y="3017"/>
                    <a:pt x="6859" y="2898"/>
                    <a:pt x="6859" y="2752"/>
                  </a:cubicBezTo>
                  <a:lnTo>
                    <a:pt x="6859" y="2356"/>
                  </a:lnTo>
                  <a:cubicBezTo>
                    <a:pt x="6859" y="1057"/>
                    <a:pt x="5799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6850947" y="1946834"/>
              <a:ext cx="50348" cy="58541"/>
            </a:xfrm>
            <a:custGeom>
              <a:rect b="b" l="l" r="r" t="t"/>
              <a:pathLst>
                <a:path extrusionOk="0" h="1765" w="1518">
                  <a:moveTo>
                    <a:pt x="759" y="782"/>
                  </a:moveTo>
                  <a:cubicBezTo>
                    <a:pt x="883" y="782"/>
                    <a:pt x="986" y="883"/>
                    <a:pt x="986" y="1007"/>
                  </a:cubicBezTo>
                  <a:cubicBezTo>
                    <a:pt x="986" y="1131"/>
                    <a:pt x="884" y="1233"/>
                    <a:pt x="759" y="1233"/>
                  </a:cubicBezTo>
                  <a:cubicBezTo>
                    <a:pt x="634" y="1233"/>
                    <a:pt x="532" y="1131"/>
                    <a:pt x="532" y="1007"/>
                  </a:cubicBezTo>
                  <a:cubicBezTo>
                    <a:pt x="532" y="883"/>
                    <a:pt x="634" y="782"/>
                    <a:pt x="759" y="782"/>
                  </a:cubicBezTo>
                  <a:close/>
                  <a:moveTo>
                    <a:pt x="776" y="1"/>
                  </a:moveTo>
                  <a:cubicBezTo>
                    <a:pt x="629" y="1"/>
                    <a:pt x="510" y="120"/>
                    <a:pt x="510" y="267"/>
                  </a:cubicBezTo>
                  <a:lnTo>
                    <a:pt x="510" y="292"/>
                  </a:lnTo>
                  <a:cubicBezTo>
                    <a:pt x="214" y="396"/>
                    <a:pt x="0" y="678"/>
                    <a:pt x="0" y="1007"/>
                  </a:cubicBezTo>
                  <a:cubicBezTo>
                    <a:pt x="0" y="1425"/>
                    <a:pt x="340" y="1765"/>
                    <a:pt x="759" y="1765"/>
                  </a:cubicBezTo>
                  <a:cubicBezTo>
                    <a:pt x="1177" y="1765"/>
                    <a:pt x="1518" y="1425"/>
                    <a:pt x="1518" y="1007"/>
                  </a:cubicBezTo>
                  <a:cubicBezTo>
                    <a:pt x="1518" y="690"/>
                    <a:pt x="1320" y="418"/>
                    <a:pt x="1042" y="305"/>
                  </a:cubicBezTo>
                  <a:lnTo>
                    <a:pt x="1042" y="267"/>
                  </a:lnTo>
                  <a:cubicBezTo>
                    <a:pt x="1042" y="120"/>
                    <a:pt x="921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7115193" y="1645209"/>
              <a:ext cx="17678" cy="43881"/>
            </a:xfrm>
            <a:custGeom>
              <a:rect b="b" l="l" r="r" t="t"/>
              <a:pathLst>
                <a:path extrusionOk="0" h="1323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2"/>
                    <a:pt x="120" y="1322"/>
                    <a:pt x="267" y="1322"/>
                  </a:cubicBezTo>
                  <a:cubicBezTo>
                    <a:pt x="414" y="1322"/>
                    <a:pt x="533" y="1202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3"/>
            <p:cNvSpPr/>
            <p:nvPr/>
          </p:nvSpPr>
          <p:spPr>
            <a:xfrm>
              <a:off x="7115193" y="1697647"/>
              <a:ext cx="17678" cy="43881"/>
            </a:xfrm>
            <a:custGeom>
              <a:rect b="b" l="l" r="r" t="t"/>
              <a:pathLst>
                <a:path extrusionOk="0" h="1323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4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3"/>
            <p:cNvSpPr/>
            <p:nvPr/>
          </p:nvSpPr>
          <p:spPr>
            <a:xfrm>
              <a:off x="7151876" y="1480002"/>
              <a:ext cx="75290" cy="75124"/>
            </a:xfrm>
            <a:custGeom>
              <a:rect b="b" l="l" r="r" t="t"/>
              <a:pathLst>
                <a:path extrusionOk="0" h="2265" w="2270">
                  <a:moveTo>
                    <a:pt x="1135" y="532"/>
                  </a:moveTo>
                  <a:cubicBezTo>
                    <a:pt x="1468" y="532"/>
                    <a:pt x="1738" y="801"/>
                    <a:pt x="1738" y="1133"/>
                  </a:cubicBezTo>
                  <a:cubicBezTo>
                    <a:pt x="1738" y="1463"/>
                    <a:pt x="1468" y="1732"/>
                    <a:pt x="1135" y="1732"/>
                  </a:cubicBezTo>
                  <a:cubicBezTo>
                    <a:pt x="803" y="1732"/>
                    <a:pt x="533" y="1463"/>
                    <a:pt x="533" y="1133"/>
                  </a:cubicBezTo>
                  <a:cubicBezTo>
                    <a:pt x="533" y="801"/>
                    <a:pt x="803" y="532"/>
                    <a:pt x="1135" y="532"/>
                  </a:cubicBezTo>
                  <a:close/>
                  <a:moveTo>
                    <a:pt x="1135" y="0"/>
                  </a:moveTo>
                  <a:cubicBezTo>
                    <a:pt x="510" y="0"/>
                    <a:pt x="1" y="509"/>
                    <a:pt x="1" y="1132"/>
                  </a:cubicBezTo>
                  <a:cubicBezTo>
                    <a:pt x="1" y="1757"/>
                    <a:pt x="510" y="2264"/>
                    <a:pt x="1135" y="2264"/>
                  </a:cubicBezTo>
                  <a:cubicBezTo>
                    <a:pt x="1761" y="2264"/>
                    <a:pt x="2270" y="1756"/>
                    <a:pt x="2270" y="1132"/>
                  </a:cubicBezTo>
                  <a:cubicBezTo>
                    <a:pt x="2270" y="509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3"/>
            <p:cNvSpPr/>
            <p:nvPr/>
          </p:nvSpPr>
          <p:spPr>
            <a:xfrm>
              <a:off x="7040400" y="1431080"/>
              <a:ext cx="296617" cy="405241"/>
            </a:xfrm>
            <a:custGeom>
              <a:rect b="b" l="l" r="r" t="t"/>
              <a:pathLst>
                <a:path extrusionOk="0" h="12218" w="8943">
                  <a:moveTo>
                    <a:pt x="6326" y="4673"/>
                  </a:moveTo>
                  <a:lnTo>
                    <a:pt x="6326" y="4915"/>
                  </a:lnTo>
                  <a:lnTo>
                    <a:pt x="2667" y="4915"/>
                  </a:lnTo>
                  <a:lnTo>
                    <a:pt x="2667" y="4673"/>
                  </a:lnTo>
                  <a:close/>
                  <a:moveTo>
                    <a:pt x="759" y="6464"/>
                  </a:moveTo>
                  <a:cubicBezTo>
                    <a:pt x="884" y="6464"/>
                    <a:pt x="986" y="6565"/>
                    <a:pt x="986" y="6689"/>
                  </a:cubicBezTo>
                  <a:cubicBezTo>
                    <a:pt x="986" y="6813"/>
                    <a:pt x="884" y="6915"/>
                    <a:pt x="759" y="6915"/>
                  </a:cubicBezTo>
                  <a:cubicBezTo>
                    <a:pt x="634" y="6915"/>
                    <a:pt x="532" y="6813"/>
                    <a:pt x="532" y="6689"/>
                  </a:cubicBezTo>
                  <a:cubicBezTo>
                    <a:pt x="532" y="6565"/>
                    <a:pt x="634" y="6464"/>
                    <a:pt x="759" y="6464"/>
                  </a:cubicBezTo>
                  <a:close/>
                  <a:moveTo>
                    <a:pt x="8183" y="6464"/>
                  </a:moveTo>
                  <a:cubicBezTo>
                    <a:pt x="8309" y="6464"/>
                    <a:pt x="8410" y="6565"/>
                    <a:pt x="8410" y="6689"/>
                  </a:cubicBezTo>
                  <a:cubicBezTo>
                    <a:pt x="8410" y="6813"/>
                    <a:pt x="8309" y="6915"/>
                    <a:pt x="8183" y="6915"/>
                  </a:cubicBezTo>
                  <a:cubicBezTo>
                    <a:pt x="8058" y="6915"/>
                    <a:pt x="7956" y="6813"/>
                    <a:pt x="7956" y="6689"/>
                  </a:cubicBezTo>
                  <a:cubicBezTo>
                    <a:pt x="7956" y="6565"/>
                    <a:pt x="8058" y="6464"/>
                    <a:pt x="8183" y="6464"/>
                  </a:cubicBezTo>
                  <a:close/>
                  <a:moveTo>
                    <a:pt x="6448" y="10399"/>
                  </a:moveTo>
                  <a:cubicBezTo>
                    <a:pt x="6573" y="10399"/>
                    <a:pt x="6675" y="10499"/>
                    <a:pt x="6675" y="10624"/>
                  </a:cubicBezTo>
                  <a:cubicBezTo>
                    <a:pt x="6675" y="10748"/>
                    <a:pt x="6573" y="10849"/>
                    <a:pt x="6448" y="10849"/>
                  </a:cubicBezTo>
                  <a:cubicBezTo>
                    <a:pt x="6324" y="10849"/>
                    <a:pt x="6221" y="10748"/>
                    <a:pt x="6221" y="10624"/>
                  </a:cubicBezTo>
                  <a:cubicBezTo>
                    <a:pt x="6221" y="10499"/>
                    <a:pt x="6324" y="10399"/>
                    <a:pt x="6448" y="10399"/>
                  </a:cubicBezTo>
                  <a:close/>
                  <a:moveTo>
                    <a:pt x="4496" y="1"/>
                  </a:moveTo>
                  <a:cubicBezTo>
                    <a:pt x="3194" y="1"/>
                    <a:pt x="2135" y="1057"/>
                    <a:pt x="2135" y="2356"/>
                  </a:cubicBezTo>
                  <a:lnTo>
                    <a:pt x="2135" y="5100"/>
                  </a:lnTo>
                  <a:lnTo>
                    <a:pt x="1027" y="5982"/>
                  </a:lnTo>
                  <a:cubicBezTo>
                    <a:pt x="944" y="5950"/>
                    <a:pt x="853" y="5932"/>
                    <a:pt x="759" y="5932"/>
                  </a:cubicBezTo>
                  <a:cubicBezTo>
                    <a:pt x="340" y="5932"/>
                    <a:pt x="0" y="6271"/>
                    <a:pt x="0" y="6689"/>
                  </a:cubicBezTo>
                  <a:cubicBezTo>
                    <a:pt x="0" y="7016"/>
                    <a:pt x="210" y="7294"/>
                    <a:pt x="500" y="7400"/>
                  </a:cubicBezTo>
                  <a:lnTo>
                    <a:pt x="500" y="8734"/>
                  </a:lnTo>
                  <a:cubicBezTo>
                    <a:pt x="500" y="8881"/>
                    <a:pt x="619" y="9000"/>
                    <a:pt x="766" y="9000"/>
                  </a:cubicBezTo>
                  <a:cubicBezTo>
                    <a:pt x="913" y="9000"/>
                    <a:pt x="1032" y="8881"/>
                    <a:pt x="1032" y="8734"/>
                  </a:cubicBezTo>
                  <a:lnTo>
                    <a:pt x="1032" y="7394"/>
                  </a:lnTo>
                  <a:cubicBezTo>
                    <a:pt x="1315" y="7285"/>
                    <a:pt x="1518" y="7010"/>
                    <a:pt x="1518" y="6689"/>
                  </a:cubicBezTo>
                  <a:cubicBezTo>
                    <a:pt x="1518" y="6563"/>
                    <a:pt x="1486" y="6444"/>
                    <a:pt x="1432" y="6340"/>
                  </a:cubicBezTo>
                  <a:lnTo>
                    <a:pt x="2553" y="5447"/>
                  </a:lnTo>
                  <a:lnTo>
                    <a:pt x="2919" y="5447"/>
                  </a:lnTo>
                  <a:lnTo>
                    <a:pt x="2636" y="5874"/>
                  </a:lnTo>
                  <a:cubicBezTo>
                    <a:pt x="2607" y="5918"/>
                    <a:pt x="2592" y="5968"/>
                    <a:pt x="2592" y="6020"/>
                  </a:cubicBezTo>
                  <a:cubicBezTo>
                    <a:pt x="2592" y="6110"/>
                    <a:pt x="2637" y="6193"/>
                    <a:pt x="2711" y="6242"/>
                  </a:cubicBezTo>
                  <a:cubicBezTo>
                    <a:pt x="2755" y="6271"/>
                    <a:pt x="2805" y="6287"/>
                    <a:pt x="2858" y="6287"/>
                  </a:cubicBezTo>
                  <a:cubicBezTo>
                    <a:pt x="2947" y="6287"/>
                    <a:pt x="3030" y="6242"/>
                    <a:pt x="3079" y="6167"/>
                  </a:cubicBezTo>
                  <a:lnTo>
                    <a:pt x="3516" y="5508"/>
                  </a:lnTo>
                  <a:cubicBezTo>
                    <a:pt x="3528" y="5489"/>
                    <a:pt x="3537" y="5468"/>
                    <a:pt x="3546" y="5446"/>
                  </a:cubicBezTo>
                  <a:lnTo>
                    <a:pt x="4230" y="5446"/>
                  </a:lnTo>
                  <a:lnTo>
                    <a:pt x="4230" y="11951"/>
                  </a:lnTo>
                  <a:cubicBezTo>
                    <a:pt x="4230" y="12098"/>
                    <a:pt x="4350" y="12217"/>
                    <a:pt x="4496" y="12217"/>
                  </a:cubicBezTo>
                  <a:cubicBezTo>
                    <a:pt x="4643" y="12217"/>
                    <a:pt x="4762" y="12098"/>
                    <a:pt x="4762" y="11951"/>
                  </a:cubicBezTo>
                  <a:lnTo>
                    <a:pt x="4762" y="5447"/>
                  </a:lnTo>
                  <a:lnTo>
                    <a:pt x="5393" y="5447"/>
                  </a:lnTo>
                  <a:lnTo>
                    <a:pt x="6107" y="6528"/>
                  </a:lnTo>
                  <a:cubicBezTo>
                    <a:pt x="6133" y="6566"/>
                    <a:pt x="6162" y="6661"/>
                    <a:pt x="6162" y="6707"/>
                  </a:cubicBezTo>
                  <a:lnTo>
                    <a:pt x="6162" y="9923"/>
                  </a:lnTo>
                  <a:cubicBezTo>
                    <a:pt x="5884" y="10036"/>
                    <a:pt x="5689" y="10307"/>
                    <a:pt x="5689" y="10624"/>
                  </a:cubicBezTo>
                  <a:cubicBezTo>
                    <a:pt x="5689" y="11041"/>
                    <a:pt x="6030" y="11381"/>
                    <a:pt x="6448" y="11381"/>
                  </a:cubicBezTo>
                  <a:cubicBezTo>
                    <a:pt x="6866" y="11381"/>
                    <a:pt x="7207" y="11041"/>
                    <a:pt x="7207" y="10624"/>
                  </a:cubicBezTo>
                  <a:cubicBezTo>
                    <a:pt x="7207" y="10292"/>
                    <a:pt x="6991" y="10010"/>
                    <a:pt x="6693" y="9908"/>
                  </a:cubicBezTo>
                  <a:lnTo>
                    <a:pt x="6693" y="6707"/>
                  </a:lnTo>
                  <a:cubicBezTo>
                    <a:pt x="6693" y="6558"/>
                    <a:pt x="6633" y="6358"/>
                    <a:pt x="6551" y="6234"/>
                  </a:cubicBezTo>
                  <a:lnTo>
                    <a:pt x="6029" y="5446"/>
                  </a:lnTo>
                  <a:lnTo>
                    <a:pt x="6396" y="5446"/>
                  </a:lnTo>
                  <a:lnTo>
                    <a:pt x="7513" y="6335"/>
                  </a:lnTo>
                  <a:cubicBezTo>
                    <a:pt x="7456" y="6441"/>
                    <a:pt x="7424" y="6562"/>
                    <a:pt x="7424" y="6689"/>
                  </a:cubicBezTo>
                  <a:cubicBezTo>
                    <a:pt x="7424" y="7014"/>
                    <a:pt x="7630" y="7290"/>
                    <a:pt x="7916" y="7398"/>
                  </a:cubicBezTo>
                  <a:lnTo>
                    <a:pt x="7916" y="8734"/>
                  </a:lnTo>
                  <a:cubicBezTo>
                    <a:pt x="7916" y="8881"/>
                    <a:pt x="8036" y="9000"/>
                    <a:pt x="8182" y="9000"/>
                  </a:cubicBezTo>
                  <a:cubicBezTo>
                    <a:pt x="8329" y="9000"/>
                    <a:pt x="8448" y="8881"/>
                    <a:pt x="8448" y="8734"/>
                  </a:cubicBezTo>
                  <a:lnTo>
                    <a:pt x="8448" y="7398"/>
                  </a:lnTo>
                  <a:cubicBezTo>
                    <a:pt x="8736" y="7290"/>
                    <a:pt x="8941" y="7014"/>
                    <a:pt x="8941" y="6689"/>
                  </a:cubicBezTo>
                  <a:cubicBezTo>
                    <a:pt x="8942" y="6272"/>
                    <a:pt x="8601" y="5932"/>
                    <a:pt x="8183" y="5932"/>
                  </a:cubicBezTo>
                  <a:cubicBezTo>
                    <a:pt x="8091" y="5932"/>
                    <a:pt x="8003" y="5950"/>
                    <a:pt x="7921" y="5980"/>
                  </a:cubicBezTo>
                  <a:lnTo>
                    <a:pt x="6858" y="5134"/>
                  </a:lnTo>
                  <a:lnTo>
                    <a:pt x="6858" y="3935"/>
                  </a:lnTo>
                  <a:cubicBezTo>
                    <a:pt x="6858" y="3789"/>
                    <a:pt x="6739" y="3669"/>
                    <a:pt x="6592" y="3669"/>
                  </a:cubicBezTo>
                  <a:cubicBezTo>
                    <a:pt x="6445" y="3669"/>
                    <a:pt x="6326" y="3789"/>
                    <a:pt x="6326" y="3935"/>
                  </a:cubicBezTo>
                  <a:lnTo>
                    <a:pt x="6326" y="4141"/>
                  </a:lnTo>
                  <a:lnTo>
                    <a:pt x="2667" y="4141"/>
                  </a:lnTo>
                  <a:lnTo>
                    <a:pt x="2667" y="2356"/>
                  </a:lnTo>
                  <a:cubicBezTo>
                    <a:pt x="2667" y="1350"/>
                    <a:pt x="3487" y="533"/>
                    <a:pt x="4496" y="533"/>
                  </a:cubicBezTo>
                  <a:cubicBezTo>
                    <a:pt x="5506" y="533"/>
                    <a:pt x="6326" y="1350"/>
                    <a:pt x="6326" y="2356"/>
                  </a:cubicBezTo>
                  <a:lnTo>
                    <a:pt x="6326" y="2695"/>
                  </a:lnTo>
                  <a:cubicBezTo>
                    <a:pt x="6326" y="2842"/>
                    <a:pt x="6445" y="2961"/>
                    <a:pt x="6592" y="2961"/>
                  </a:cubicBezTo>
                  <a:cubicBezTo>
                    <a:pt x="6739" y="2961"/>
                    <a:pt x="6858" y="2842"/>
                    <a:pt x="6858" y="2695"/>
                  </a:cubicBezTo>
                  <a:lnTo>
                    <a:pt x="6858" y="2355"/>
                  </a:lnTo>
                  <a:cubicBezTo>
                    <a:pt x="6858" y="1057"/>
                    <a:pt x="5798" y="1"/>
                    <a:pt x="4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3"/>
            <p:cNvSpPr/>
            <p:nvPr/>
          </p:nvSpPr>
          <p:spPr>
            <a:xfrm>
              <a:off x="7098311" y="1750085"/>
              <a:ext cx="50381" cy="58474"/>
            </a:xfrm>
            <a:custGeom>
              <a:rect b="b" l="l" r="r" t="t"/>
              <a:pathLst>
                <a:path extrusionOk="0" h="1763" w="1519">
                  <a:moveTo>
                    <a:pt x="759" y="781"/>
                  </a:moveTo>
                  <a:cubicBezTo>
                    <a:pt x="885" y="781"/>
                    <a:pt x="986" y="881"/>
                    <a:pt x="986" y="1006"/>
                  </a:cubicBezTo>
                  <a:cubicBezTo>
                    <a:pt x="986" y="1130"/>
                    <a:pt x="885" y="1231"/>
                    <a:pt x="759" y="1231"/>
                  </a:cubicBezTo>
                  <a:cubicBezTo>
                    <a:pt x="634" y="1231"/>
                    <a:pt x="533" y="1130"/>
                    <a:pt x="533" y="1006"/>
                  </a:cubicBezTo>
                  <a:cubicBezTo>
                    <a:pt x="533" y="881"/>
                    <a:pt x="634" y="781"/>
                    <a:pt x="759" y="781"/>
                  </a:cubicBezTo>
                  <a:close/>
                  <a:moveTo>
                    <a:pt x="776" y="0"/>
                  </a:moveTo>
                  <a:cubicBezTo>
                    <a:pt x="629" y="0"/>
                    <a:pt x="510" y="119"/>
                    <a:pt x="510" y="265"/>
                  </a:cubicBezTo>
                  <a:lnTo>
                    <a:pt x="510" y="292"/>
                  </a:lnTo>
                  <a:cubicBezTo>
                    <a:pt x="214" y="395"/>
                    <a:pt x="1" y="676"/>
                    <a:pt x="1" y="1006"/>
                  </a:cubicBezTo>
                  <a:cubicBezTo>
                    <a:pt x="1" y="1423"/>
                    <a:pt x="342" y="1762"/>
                    <a:pt x="759" y="1762"/>
                  </a:cubicBezTo>
                  <a:cubicBezTo>
                    <a:pt x="1177" y="1762"/>
                    <a:pt x="1518" y="1423"/>
                    <a:pt x="1518" y="1006"/>
                  </a:cubicBezTo>
                  <a:cubicBezTo>
                    <a:pt x="1518" y="688"/>
                    <a:pt x="1320" y="415"/>
                    <a:pt x="1042" y="303"/>
                  </a:cubicBezTo>
                  <a:lnTo>
                    <a:pt x="1042" y="265"/>
                  </a:lnTo>
                  <a:cubicBezTo>
                    <a:pt x="1042" y="119"/>
                    <a:pt x="923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3"/>
            <p:cNvSpPr/>
            <p:nvPr/>
          </p:nvSpPr>
          <p:spPr>
            <a:xfrm>
              <a:off x="6959604" y="1531179"/>
              <a:ext cx="85539" cy="77877"/>
            </a:xfrm>
            <a:custGeom>
              <a:rect b="b" l="l" r="r" t="t"/>
              <a:pathLst>
                <a:path extrusionOk="0" h="2348" w="2579">
                  <a:moveTo>
                    <a:pt x="1634" y="532"/>
                  </a:moveTo>
                  <a:cubicBezTo>
                    <a:pt x="1647" y="534"/>
                    <a:pt x="1668" y="547"/>
                    <a:pt x="1676" y="556"/>
                  </a:cubicBezTo>
                  <a:lnTo>
                    <a:pt x="2020" y="1151"/>
                  </a:lnTo>
                  <a:cubicBezTo>
                    <a:pt x="2025" y="1163"/>
                    <a:pt x="2025" y="1186"/>
                    <a:pt x="2020" y="1198"/>
                  </a:cubicBezTo>
                  <a:lnTo>
                    <a:pt x="1676" y="1792"/>
                  </a:lnTo>
                  <a:cubicBezTo>
                    <a:pt x="1668" y="1801"/>
                    <a:pt x="1647" y="1814"/>
                    <a:pt x="1634" y="1816"/>
                  </a:cubicBezTo>
                  <a:lnTo>
                    <a:pt x="944" y="1816"/>
                  </a:lnTo>
                  <a:cubicBezTo>
                    <a:pt x="933" y="1814"/>
                    <a:pt x="912" y="1801"/>
                    <a:pt x="903" y="1792"/>
                  </a:cubicBezTo>
                  <a:lnTo>
                    <a:pt x="559" y="1198"/>
                  </a:lnTo>
                  <a:cubicBezTo>
                    <a:pt x="555" y="1186"/>
                    <a:pt x="555" y="1163"/>
                    <a:pt x="559" y="1151"/>
                  </a:cubicBezTo>
                  <a:lnTo>
                    <a:pt x="903" y="556"/>
                  </a:lnTo>
                  <a:cubicBezTo>
                    <a:pt x="912" y="548"/>
                    <a:pt x="933" y="535"/>
                    <a:pt x="944" y="532"/>
                  </a:cubicBezTo>
                  <a:close/>
                  <a:moveTo>
                    <a:pt x="941" y="0"/>
                  </a:moveTo>
                  <a:cubicBezTo>
                    <a:pt x="750" y="0"/>
                    <a:pt x="541" y="121"/>
                    <a:pt x="445" y="287"/>
                  </a:cubicBezTo>
                  <a:lnTo>
                    <a:pt x="97" y="888"/>
                  </a:lnTo>
                  <a:cubicBezTo>
                    <a:pt x="1" y="1054"/>
                    <a:pt x="1" y="1295"/>
                    <a:pt x="97" y="1461"/>
                  </a:cubicBezTo>
                  <a:lnTo>
                    <a:pt x="445" y="2062"/>
                  </a:lnTo>
                  <a:cubicBezTo>
                    <a:pt x="541" y="2227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9" y="2227"/>
                    <a:pt x="2134" y="2062"/>
                  </a:cubicBezTo>
                  <a:lnTo>
                    <a:pt x="2482" y="1461"/>
                  </a:lnTo>
                  <a:cubicBezTo>
                    <a:pt x="2579" y="1295"/>
                    <a:pt x="2579" y="1054"/>
                    <a:pt x="2482" y="888"/>
                  </a:cubicBezTo>
                  <a:lnTo>
                    <a:pt x="2134" y="287"/>
                  </a:lnTo>
                  <a:cubicBezTo>
                    <a:pt x="2039" y="121"/>
                    <a:pt x="1829" y="0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3"/>
            <p:cNvSpPr/>
            <p:nvPr/>
          </p:nvSpPr>
          <p:spPr>
            <a:xfrm>
              <a:off x="7111511" y="1880334"/>
              <a:ext cx="85539" cy="77877"/>
            </a:xfrm>
            <a:custGeom>
              <a:rect b="b" l="l" r="r" t="t"/>
              <a:pathLst>
                <a:path extrusionOk="0" h="2348" w="2579">
                  <a:moveTo>
                    <a:pt x="1635" y="531"/>
                  </a:moveTo>
                  <a:cubicBezTo>
                    <a:pt x="1646" y="535"/>
                    <a:pt x="1667" y="547"/>
                    <a:pt x="1676" y="556"/>
                  </a:cubicBezTo>
                  <a:lnTo>
                    <a:pt x="2020" y="1151"/>
                  </a:lnTo>
                  <a:cubicBezTo>
                    <a:pt x="2024" y="1162"/>
                    <a:pt x="2024" y="1186"/>
                    <a:pt x="2020" y="1197"/>
                  </a:cubicBezTo>
                  <a:lnTo>
                    <a:pt x="1676" y="1792"/>
                  </a:lnTo>
                  <a:cubicBezTo>
                    <a:pt x="1667" y="1801"/>
                    <a:pt x="1646" y="1813"/>
                    <a:pt x="1635" y="1816"/>
                  </a:cubicBezTo>
                  <a:lnTo>
                    <a:pt x="945" y="1816"/>
                  </a:lnTo>
                  <a:cubicBezTo>
                    <a:pt x="932" y="1813"/>
                    <a:pt x="911" y="1801"/>
                    <a:pt x="903" y="1792"/>
                  </a:cubicBezTo>
                  <a:lnTo>
                    <a:pt x="559" y="1197"/>
                  </a:lnTo>
                  <a:cubicBezTo>
                    <a:pt x="555" y="1186"/>
                    <a:pt x="555" y="1162"/>
                    <a:pt x="559" y="1151"/>
                  </a:cubicBezTo>
                  <a:lnTo>
                    <a:pt x="903" y="556"/>
                  </a:lnTo>
                  <a:cubicBezTo>
                    <a:pt x="911" y="547"/>
                    <a:pt x="932" y="535"/>
                    <a:pt x="945" y="531"/>
                  </a:cubicBezTo>
                  <a:close/>
                  <a:moveTo>
                    <a:pt x="941" y="1"/>
                  </a:moveTo>
                  <a:cubicBezTo>
                    <a:pt x="750" y="1"/>
                    <a:pt x="540" y="121"/>
                    <a:pt x="445" y="286"/>
                  </a:cubicBezTo>
                  <a:lnTo>
                    <a:pt x="97" y="887"/>
                  </a:lnTo>
                  <a:cubicBezTo>
                    <a:pt x="0" y="1053"/>
                    <a:pt x="0" y="1294"/>
                    <a:pt x="97" y="1461"/>
                  </a:cubicBezTo>
                  <a:lnTo>
                    <a:pt x="445" y="2061"/>
                  </a:lnTo>
                  <a:cubicBezTo>
                    <a:pt x="540" y="2228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8" y="2228"/>
                    <a:pt x="2134" y="2061"/>
                  </a:cubicBezTo>
                  <a:lnTo>
                    <a:pt x="2482" y="1461"/>
                  </a:lnTo>
                  <a:cubicBezTo>
                    <a:pt x="2578" y="1294"/>
                    <a:pt x="2578" y="1053"/>
                    <a:pt x="2482" y="887"/>
                  </a:cubicBezTo>
                  <a:lnTo>
                    <a:pt x="2134" y="286"/>
                  </a:lnTo>
                  <a:cubicBezTo>
                    <a:pt x="2038" y="121"/>
                    <a:pt x="1829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3"/>
            <p:cNvSpPr/>
            <p:nvPr/>
          </p:nvSpPr>
          <p:spPr>
            <a:xfrm>
              <a:off x="7202888" y="1944380"/>
              <a:ext cx="67496" cy="62322"/>
            </a:xfrm>
            <a:custGeom>
              <a:rect b="b" l="l" r="r" t="t"/>
              <a:pathLst>
                <a:path extrusionOk="0" h="1879" w="2035">
                  <a:moveTo>
                    <a:pt x="1227" y="533"/>
                  </a:moveTo>
                  <a:cubicBezTo>
                    <a:pt x="1239" y="535"/>
                    <a:pt x="1261" y="547"/>
                    <a:pt x="1269" y="556"/>
                  </a:cubicBezTo>
                  <a:lnTo>
                    <a:pt x="1477" y="917"/>
                  </a:lnTo>
                  <a:cubicBezTo>
                    <a:pt x="1480" y="928"/>
                    <a:pt x="1480" y="952"/>
                    <a:pt x="1477" y="963"/>
                  </a:cubicBezTo>
                  <a:lnTo>
                    <a:pt x="1269" y="1323"/>
                  </a:lnTo>
                  <a:cubicBezTo>
                    <a:pt x="1261" y="1333"/>
                    <a:pt x="1239" y="1345"/>
                    <a:pt x="1227" y="1347"/>
                  </a:cubicBezTo>
                  <a:lnTo>
                    <a:pt x="809" y="1347"/>
                  </a:lnTo>
                  <a:cubicBezTo>
                    <a:pt x="798" y="1345"/>
                    <a:pt x="776" y="1333"/>
                    <a:pt x="768" y="1323"/>
                  </a:cubicBezTo>
                  <a:lnTo>
                    <a:pt x="559" y="963"/>
                  </a:lnTo>
                  <a:cubicBezTo>
                    <a:pt x="555" y="952"/>
                    <a:pt x="555" y="928"/>
                    <a:pt x="559" y="917"/>
                  </a:cubicBezTo>
                  <a:lnTo>
                    <a:pt x="768" y="556"/>
                  </a:lnTo>
                  <a:cubicBezTo>
                    <a:pt x="776" y="547"/>
                    <a:pt x="798" y="535"/>
                    <a:pt x="809" y="533"/>
                  </a:cubicBezTo>
                  <a:close/>
                  <a:moveTo>
                    <a:pt x="805" y="1"/>
                  </a:moveTo>
                  <a:cubicBezTo>
                    <a:pt x="614" y="1"/>
                    <a:pt x="405" y="121"/>
                    <a:pt x="309" y="286"/>
                  </a:cubicBezTo>
                  <a:lnTo>
                    <a:pt x="96" y="653"/>
                  </a:lnTo>
                  <a:cubicBezTo>
                    <a:pt x="1" y="819"/>
                    <a:pt x="1" y="1061"/>
                    <a:pt x="96" y="1227"/>
                  </a:cubicBezTo>
                  <a:lnTo>
                    <a:pt x="309" y="1593"/>
                  </a:lnTo>
                  <a:cubicBezTo>
                    <a:pt x="405" y="1759"/>
                    <a:pt x="614" y="1879"/>
                    <a:pt x="805" y="1879"/>
                  </a:cubicBezTo>
                  <a:lnTo>
                    <a:pt x="1231" y="1879"/>
                  </a:lnTo>
                  <a:cubicBezTo>
                    <a:pt x="1422" y="1879"/>
                    <a:pt x="1630" y="1759"/>
                    <a:pt x="1727" y="1593"/>
                  </a:cubicBezTo>
                  <a:lnTo>
                    <a:pt x="1939" y="1227"/>
                  </a:lnTo>
                  <a:cubicBezTo>
                    <a:pt x="2035" y="1061"/>
                    <a:pt x="2035" y="819"/>
                    <a:pt x="1939" y="653"/>
                  </a:cubicBezTo>
                  <a:lnTo>
                    <a:pt x="1727" y="286"/>
                  </a:lnTo>
                  <a:cubicBezTo>
                    <a:pt x="1630" y="121"/>
                    <a:pt x="1422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7" name="Google Shape;132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" name="Google Shape;1899;p51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5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sp>
        <p:nvSpPr>
          <p:cNvPr id="1901" name="Google Shape;1901;p51"/>
          <p:cNvSpPr/>
          <p:nvPr/>
        </p:nvSpPr>
        <p:spPr>
          <a:xfrm>
            <a:off x="6354831" y="1877225"/>
            <a:ext cx="1652700" cy="638700"/>
          </a:xfrm>
          <a:prstGeom prst="roundRect">
            <a:avLst>
              <a:gd fmla="val 50000" name="adj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51"/>
          <p:cNvSpPr/>
          <p:nvPr/>
        </p:nvSpPr>
        <p:spPr>
          <a:xfrm>
            <a:off x="5789750" y="2608662"/>
            <a:ext cx="2217600" cy="638700"/>
          </a:xfrm>
          <a:prstGeom prst="roundRect">
            <a:avLst>
              <a:gd fmla="val 50000" name="adj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51"/>
          <p:cNvSpPr/>
          <p:nvPr/>
        </p:nvSpPr>
        <p:spPr>
          <a:xfrm>
            <a:off x="5415286" y="3340099"/>
            <a:ext cx="2592300" cy="638700"/>
          </a:xfrm>
          <a:prstGeom prst="roundRect">
            <a:avLst>
              <a:gd fmla="val 50000" name="adj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51"/>
          <p:cNvSpPr txBox="1"/>
          <p:nvPr/>
        </p:nvSpPr>
        <p:spPr>
          <a:xfrm>
            <a:off x="1556350" y="1954325"/>
            <a:ext cx="25923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Requirement Gathering and Project feasibility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5" name="Google Shape;1905;p51"/>
          <p:cNvSpPr txBox="1"/>
          <p:nvPr/>
        </p:nvSpPr>
        <p:spPr>
          <a:xfrm>
            <a:off x="4354550" y="1954325"/>
            <a:ext cx="530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</a:t>
            </a: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06" name="Google Shape;1906;p51"/>
          <p:cNvSpPr txBox="1"/>
          <p:nvPr/>
        </p:nvSpPr>
        <p:spPr>
          <a:xfrm>
            <a:off x="1225225" y="2685775"/>
            <a:ext cx="2880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Document Understanding and Generation Features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7" name="Google Shape;1907;p51"/>
          <p:cNvSpPr txBox="1"/>
          <p:nvPr/>
        </p:nvSpPr>
        <p:spPr>
          <a:xfrm>
            <a:off x="4303450" y="2685750"/>
            <a:ext cx="581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08" name="Google Shape;1908;p51"/>
          <p:cNvSpPr txBox="1"/>
          <p:nvPr/>
        </p:nvSpPr>
        <p:spPr>
          <a:xfrm>
            <a:off x="1268050" y="3417200"/>
            <a:ext cx="2880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Completing Product with all features integrated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9" name="Google Shape;1909;p51"/>
          <p:cNvSpPr txBox="1"/>
          <p:nvPr/>
        </p:nvSpPr>
        <p:spPr>
          <a:xfrm>
            <a:off x="4237125" y="3417200"/>
            <a:ext cx="647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</a:t>
            </a: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910" name="Google Shape;1910;p51"/>
          <p:cNvCxnSpPr>
            <a:stCxn id="1905" idx="3"/>
            <a:endCxn id="1901" idx="1"/>
          </p:cNvCxnSpPr>
          <p:nvPr/>
        </p:nvCxnSpPr>
        <p:spPr>
          <a:xfrm>
            <a:off x="4884950" y="2196575"/>
            <a:ext cx="147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911" name="Google Shape;1911;p51"/>
          <p:cNvCxnSpPr>
            <a:stCxn id="1907" idx="3"/>
            <a:endCxn id="1902" idx="1"/>
          </p:cNvCxnSpPr>
          <p:nvPr/>
        </p:nvCxnSpPr>
        <p:spPr>
          <a:xfrm>
            <a:off x="4884850" y="2928000"/>
            <a:ext cx="904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912" name="Google Shape;1912;p51"/>
          <p:cNvCxnSpPr>
            <a:stCxn id="1909" idx="3"/>
            <a:endCxn id="1903" idx="1"/>
          </p:cNvCxnSpPr>
          <p:nvPr/>
        </p:nvCxnSpPr>
        <p:spPr>
          <a:xfrm>
            <a:off x="4884825" y="3659450"/>
            <a:ext cx="530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1913" name="Google Shape;1913;p51"/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1914" name="Google Shape;1914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6" name="Google Shape;1916;p51"/>
          <p:cNvGrpSpPr/>
          <p:nvPr/>
        </p:nvGrpSpPr>
        <p:grpSpPr>
          <a:xfrm>
            <a:off x="5903450" y="1530300"/>
            <a:ext cx="76825" cy="76800"/>
            <a:chOff x="3104875" y="1099400"/>
            <a:chExt cx="76825" cy="76800"/>
          </a:xfrm>
        </p:grpSpPr>
        <p:sp>
          <p:nvSpPr>
            <p:cNvPr id="1917" name="Google Shape;1917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9" name="Google Shape;1919;p51"/>
          <p:cNvGrpSpPr/>
          <p:nvPr/>
        </p:nvGrpSpPr>
        <p:grpSpPr>
          <a:xfrm>
            <a:off x="4106075" y="4148650"/>
            <a:ext cx="76825" cy="76800"/>
            <a:chOff x="3104875" y="1099400"/>
            <a:chExt cx="76825" cy="76800"/>
          </a:xfrm>
        </p:grpSpPr>
        <p:sp>
          <p:nvSpPr>
            <p:cNvPr id="1920" name="Google Shape;1920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22" name="Google Shape;1922;p51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203246">
            <a:off x="229668" y="38598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51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6982910" y="9117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4" name="Google Shape;1924;p51"/>
          <p:cNvGrpSpPr/>
          <p:nvPr/>
        </p:nvGrpSpPr>
        <p:grpSpPr>
          <a:xfrm>
            <a:off x="7329837" y="2699418"/>
            <a:ext cx="395192" cy="457186"/>
            <a:chOff x="1246535" y="1431577"/>
            <a:chExt cx="525871" cy="601957"/>
          </a:xfrm>
        </p:grpSpPr>
        <p:sp>
          <p:nvSpPr>
            <p:cNvPr id="1925" name="Google Shape;1925;p51"/>
            <p:cNvSpPr/>
            <p:nvPr/>
          </p:nvSpPr>
          <p:spPr>
            <a:xfrm>
              <a:off x="1350250" y="1660002"/>
              <a:ext cx="83781" cy="51376"/>
            </a:xfrm>
            <a:custGeom>
              <a:rect b="b" l="l" r="r" t="t"/>
              <a:pathLst>
                <a:path extrusionOk="0" h="1549" w="2526">
                  <a:moveTo>
                    <a:pt x="1994" y="532"/>
                  </a:moveTo>
                  <a:lnTo>
                    <a:pt x="1994" y="1017"/>
                  </a:lnTo>
                  <a:lnTo>
                    <a:pt x="532" y="1017"/>
                  </a:lnTo>
                  <a:lnTo>
                    <a:pt x="532" y="532"/>
                  </a:lnTo>
                  <a:close/>
                  <a:moveTo>
                    <a:pt x="373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7" y="1549"/>
                    <a:pt x="373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1"/>
            <p:cNvSpPr/>
            <p:nvPr/>
          </p:nvSpPr>
          <p:spPr>
            <a:xfrm>
              <a:off x="1460798" y="1660002"/>
              <a:ext cx="83781" cy="51376"/>
            </a:xfrm>
            <a:custGeom>
              <a:rect b="b" l="l" r="r" t="t"/>
              <a:pathLst>
                <a:path extrusionOk="0" h="1549" w="2526">
                  <a:moveTo>
                    <a:pt x="1994" y="532"/>
                  </a:moveTo>
                  <a:lnTo>
                    <a:pt x="1994" y="1017"/>
                  </a:lnTo>
                  <a:lnTo>
                    <a:pt x="533" y="1017"/>
                  </a:lnTo>
                  <a:lnTo>
                    <a:pt x="533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8" y="1549"/>
                    <a:pt x="372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1"/>
            <p:cNvSpPr/>
            <p:nvPr/>
          </p:nvSpPr>
          <p:spPr>
            <a:xfrm>
              <a:off x="1338807" y="1985342"/>
              <a:ext cx="56352" cy="17645"/>
            </a:xfrm>
            <a:custGeom>
              <a:rect b="b" l="l" r="r" t="t"/>
              <a:pathLst>
                <a:path extrusionOk="0" h="532" w="1699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7" y="532"/>
                  </a:cubicBezTo>
                  <a:lnTo>
                    <a:pt x="1432" y="532"/>
                  </a:lnTo>
                  <a:cubicBezTo>
                    <a:pt x="1579" y="532"/>
                    <a:pt x="1698" y="413"/>
                    <a:pt x="1698" y="266"/>
                  </a:cubicBezTo>
                  <a:cubicBezTo>
                    <a:pt x="1698" y="119"/>
                    <a:pt x="1579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51"/>
            <p:cNvSpPr/>
            <p:nvPr/>
          </p:nvSpPr>
          <p:spPr>
            <a:xfrm>
              <a:off x="1464446" y="1985342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1"/>
            <p:cNvSpPr/>
            <p:nvPr/>
          </p:nvSpPr>
          <p:spPr>
            <a:xfrm>
              <a:off x="1499902" y="1985342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0"/>
                  </a:moveTo>
                  <a:cubicBezTo>
                    <a:pt x="197" y="0"/>
                    <a:pt x="128" y="29"/>
                    <a:pt x="77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4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1"/>
            <p:cNvSpPr/>
            <p:nvPr/>
          </p:nvSpPr>
          <p:spPr>
            <a:xfrm>
              <a:off x="1535358" y="1985342"/>
              <a:ext cx="17645" cy="17645"/>
            </a:xfrm>
            <a:custGeom>
              <a:rect b="b" l="l" r="r" t="t"/>
              <a:pathLst>
                <a:path extrusionOk="0" h="532" w="532">
                  <a:moveTo>
                    <a:pt x="265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3"/>
                    <a:pt x="195" y="532"/>
                    <a:pt x="265" y="532"/>
                  </a:cubicBezTo>
                  <a:cubicBezTo>
                    <a:pt x="335" y="532"/>
                    <a:pt x="404" y="503"/>
                    <a:pt x="453" y="454"/>
                  </a:cubicBezTo>
                  <a:cubicBezTo>
                    <a:pt x="503" y="405"/>
                    <a:pt x="531" y="336"/>
                    <a:pt x="531" y="266"/>
                  </a:cubicBezTo>
                  <a:cubicBezTo>
                    <a:pt x="531" y="196"/>
                    <a:pt x="503" y="127"/>
                    <a:pt x="453" y="78"/>
                  </a:cubicBezTo>
                  <a:cubicBezTo>
                    <a:pt x="404" y="29"/>
                    <a:pt x="33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1"/>
            <p:cNvSpPr/>
            <p:nvPr/>
          </p:nvSpPr>
          <p:spPr>
            <a:xfrm>
              <a:off x="1403186" y="1571776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6" y="0"/>
                    <a:pt x="128" y="28"/>
                    <a:pt x="79" y="78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9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1"/>
            <p:cNvSpPr/>
            <p:nvPr/>
          </p:nvSpPr>
          <p:spPr>
            <a:xfrm>
              <a:off x="1438608" y="1571776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6" y="0"/>
                    <a:pt x="128" y="28"/>
                    <a:pt x="78" y="78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8"/>
                    <a:pt x="455" y="78"/>
                  </a:cubicBezTo>
                  <a:cubicBezTo>
                    <a:pt x="405" y="28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1"/>
            <p:cNvSpPr/>
            <p:nvPr/>
          </p:nvSpPr>
          <p:spPr>
            <a:xfrm>
              <a:off x="1474065" y="1571776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1"/>
            <p:cNvSpPr/>
            <p:nvPr/>
          </p:nvSpPr>
          <p:spPr>
            <a:xfrm>
              <a:off x="1246535" y="1431577"/>
              <a:ext cx="525871" cy="601957"/>
            </a:xfrm>
            <a:custGeom>
              <a:rect b="b" l="l" r="r" t="t"/>
              <a:pathLst>
                <a:path extrusionOk="0" h="18149" w="15855">
                  <a:moveTo>
                    <a:pt x="6931" y="1864"/>
                  </a:moveTo>
                  <a:cubicBezTo>
                    <a:pt x="6946" y="1864"/>
                    <a:pt x="6963" y="1865"/>
                    <a:pt x="6978" y="1865"/>
                  </a:cubicBezTo>
                  <a:lnTo>
                    <a:pt x="6978" y="2585"/>
                  </a:lnTo>
                  <a:lnTo>
                    <a:pt x="5137" y="2585"/>
                  </a:lnTo>
                  <a:lnTo>
                    <a:pt x="5137" y="1865"/>
                  </a:lnTo>
                  <a:cubicBezTo>
                    <a:pt x="5153" y="1864"/>
                    <a:pt x="5169" y="1864"/>
                    <a:pt x="5185" y="1864"/>
                  </a:cubicBezTo>
                  <a:close/>
                  <a:moveTo>
                    <a:pt x="15323" y="532"/>
                  </a:moveTo>
                  <a:lnTo>
                    <a:pt x="15323" y="3925"/>
                  </a:lnTo>
                  <a:lnTo>
                    <a:pt x="11009" y="3925"/>
                  </a:lnTo>
                  <a:cubicBezTo>
                    <a:pt x="10933" y="3925"/>
                    <a:pt x="10860" y="3958"/>
                    <a:pt x="10809" y="4016"/>
                  </a:cubicBezTo>
                  <a:lnTo>
                    <a:pt x="10263" y="4640"/>
                  </a:lnTo>
                  <a:lnTo>
                    <a:pt x="10263" y="532"/>
                  </a:lnTo>
                  <a:close/>
                  <a:moveTo>
                    <a:pt x="11140" y="6825"/>
                  </a:moveTo>
                  <a:cubicBezTo>
                    <a:pt x="11384" y="6825"/>
                    <a:pt x="11583" y="7023"/>
                    <a:pt x="11583" y="7268"/>
                  </a:cubicBezTo>
                  <a:lnTo>
                    <a:pt x="11583" y="9382"/>
                  </a:lnTo>
                  <a:cubicBezTo>
                    <a:pt x="11583" y="9626"/>
                    <a:pt x="11384" y="9824"/>
                    <a:pt x="11140" y="9824"/>
                  </a:cubicBezTo>
                  <a:lnTo>
                    <a:pt x="10986" y="9824"/>
                  </a:lnTo>
                  <a:cubicBezTo>
                    <a:pt x="10995" y="9711"/>
                    <a:pt x="11000" y="9595"/>
                    <a:pt x="11000" y="9479"/>
                  </a:cubicBezTo>
                  <a:lnTo>
                    <a:pt x="11000" y="6825"/>
                  </a:lnTo>
                  <a:close/>
                  <a:moveTo>
                    <a:pt x="8826" y="5935"/>
                  </a:moveTo>
                  <a:cubicBezTo>
                    <a:pt x="9221" y="5935"/>
                    <a:pt x="9543" y="6256"/>
                    <a:pt x="9543" y="6651"/>
                  </a:cubicBezTo>
                  <a:lnTo>
                    <a:pt x="9543" y="9287"/>
                  </a:lnTo>
                  <a:cubicBezTo>
                    <a:pt x="9543" y="9681"/>
                    <a:pt x="9222" y="10003"/>
                    <a:pt x="8826" y="10003"/>
                  </a:cubicBezTo>
                  <a:lnTo>
                    <a:pt x="8245" y="10003"/>
                  </a:lnTo>
                  <a:cubicBezTo>
                    <a:pt x="8153" y="9545"/>
                    <a:pt x="7747" y="9200"/>
                    <a:pt x="7263" y="9200"/>
                  </a:cubicBezTo>
                  <a:lnTo>
                    <a:pt x="4940" y="9200"/>
                  </a:lnTo>
                  <a:cubicBezTo>
                    <a:pt x="4454" y="9200"/>
                    <a:pt x="4049" y="9545"/>
                    <a:pt x="3957" y="10003"/>
                  </a:cubicBezTo>
                  <a:lnTo>
                    <a:pt x="3376" y="10003"/>
                  </a:lnTo>
                  <a:cubicBezTo>
                    <a:pt x="2981" y="10003"/>
                    <a:pt x="2660" y="9681"/>
                    <a:pt x="2660" y="9287"/>
                  </a:cubicBezTo>
                  <a:lnTo>
                    <a:pt x="2660" y="6651"/>
                  </a:lnTo>
                  <a:cubicBezTo>
                    <a:pt x="2660" y="6256"/>
                    <a:pt x="2981" y="5935"/>
                    <a:pt x="3376" y="5935"/>
                  </a:cubicBezTo>
                  <a:close/>
                  <a:moveTo>
                    <a:pt x="7263" y="9731"/>
                  </a:moveTo>
                  <a:cubicBezTo>
                    <a:pt x="7522" y="9731"/>
                    <a:pt x="7734" y="9942"/>
                    <a:pt x="7734" y="10202"/>
                  </a:cubicBezTo>
                  <a:cubicBezTo>
                    <a:pt x="7734" y="10462"/>
                    <a:pt x="7522" y="10673"/>
                    <a:pt x="7263" y="10673"/>
                  </a:cubicBezTo>
                  <a:lnTo>
                    <a:pt x="4940" y="10673"/>
                  </a:lnTo>
                  <a:cubicBezTo>
                    <a:pt x="4680" y="10673"/>
                    <a:pt x="4469" y="10462"/>
                    <a:pt x="4469" y="10202"/>
                  </a:cubicBezTo>
                  <a:cubicBezTo>
                    <a:pt x="4469" y="9942"/>
                    <a:pt x="4680" y="9731"/>
                    <a:pt x="4940" y="9731"/>
                  </a:cubicBezTo>
                  <a:close/>
                  <a:moveTo>
                    <a:pt x="2619" y="2962"/>
                  </a:moveTo>
                  <a:lnTo>
                    <a:pt x="2619" y="5660"/>
                  </a:lnTo>
                  <a:cubicBezTo>
                    <a:pt x="2321" y="5889"/>
                    <a:pt x="2128" y="6248"/>
                    <a:pt x="2128" y="6651"/>
                  </a:cubicBezTo>
                  <a:lnTo>
                    <a:pt x="2128" y="9287"/>
                  </a:lnTo>
                  <a:cubicBezTo>
                    <a:pt x="2128" y="9691"/>
                    <a:pt x="2321" y="10050"/>
                    <a:pt x="2619" y="10278"/>
                  </a:cubicBezTo>
                  <a:lnTo>
                    <a:pt x="2619" y="11900"/>
                  </a:lnTo>
                  <a:cubicBezTo>
                    <a:pt x="2017" y="11269"/>
                    <a:pt x="1646" y="10417"/>
                    <a:pt x="1646" y="9479"/>
                  </a:cubicBezTo>
                  <a:lnTo>
                    <a:pt x="1646" y="5383"/>
                  </a:lnTo>
                  <a:cubicBezTo>
                    <a:pt x="1646" y="4446"/>
                    <a:pt x="2017" y="3594"/>
                    <a:pt x="2619" y="2962"/>
                  </a:cubicBezTo>
                  <a:close/>
                  <a:moveTo>
                    <a:pt x="7510" y="1911"/>
                  </a:moveTo>
                  <a:cubicBezTo>
                    <a:pt x="8044" y="1999"/>
                    <a:pt x="8539" y="2207"/>
                    <a:pt x="8965" y="2506"/>
                  </a:cubicBezTo>
                  <a:lnTo>
                    <a:pt x="8965" y="3403"/>
                  </a:lnTo>
                  <a:cubicBezTo>
                    <a:pt x="8965" y="3550"/>
                    <a:pt x="9083" y="3669"/>
                    <a:pt x="9230" y="3669"/>
                  </a:cubicBezTo>
                  <a:cubicBezTo>
                    <a:pt x="9378" y="3669"/>
                    <a:pt x="9496" y="3550"/>
                    <a:pt x="9496" y="3403"/>
                  </a:cubicBezTo>
                  <a:lnTo>
                    <a:pt x="9496" y="2962"/>
                  </a:lnTo>
                  <a:cubicBezTo>
                    <a:pt x="9579" y="3050"/>
                    <a:pt x="9657" y="3140"/>
                    <a:pt x="9730" y="3234"/>
                  </a:cubicBezTo>
                  <a:lnTo>
                    <a:pt x="9730" y="5128"/>
                  </a:lnTo>
                  <a:cubicBezTo>
                    <a:pt x="9730" y="5386"/>
                    <a:pt x="9898" y="5503"/>
                    <a:pt x="10054" y="5503"/>
                  </a:cubicBezTo>
                  <a:cubicBezTo>
                    <a:pt x="10126" y="5503"/>
                    <a:pt x="10235" y="5478"/>
                    <a:pt x="10340" y="5358"/>
                  </a:cubicBezTo>
                  <a:lnTo>
                    <a:pt x="10464" y="5216"/>
                  </a:lnTo>
                  <a:cubicBezTo>
                    <a:pt x="10467" y="5272"/>
                    <a:pt x="10468" y="5327"/>
                    <a:pt x="10468" y="5383"/>
                  </a:cubicBezTo>
                  <a:lnTo>
                    <a:pt x="10468" y="9479"/>
                  </a:lnTo>
                  <a:lnTo>
                    <a:pt x="10469" y="9479"/>
                  </a:lnTo>
                  <a:cubicBezTo>
                    <a:pt x="10469" y="10416"/>
                    <a:pt x="10098" y="11269"/>
                    <a:pt x="9497" y="11900"/>
                  </a:cubicBezTo>
                  <a:lnTo>
                    <a:pt x="9497" y="10339"/>
                  </a:lnTo>
                  <a:cubicBezTo>
                    <a:pt x="9844" y="10117"/>
                    <a:pt x="10075" y="9729"/>
                    <a:pt x="10075" y="9286"/>
                  </a:cubicBezTo>
                  <a:lnTo>
                    <a:pt x="10075" y="6651"/>
                  </a:lnTo>
                  <a:cubicBezTo>
                    <a:pt x="10075" y="6210"/>
                    <a:pt x="9844" y="5821"/>
                    <a:pt x="9497" y="5599"/>
                  </a:cubicBezTo>
                  <a:lnTo>
                    <a:pt x="9497" y="4892"/>
                  </a:lnTo>
                  <a:cubicBezTo>
                    <a:pt x="9497" y="4745"/>
                    <a:pt x="9378" y="4626"/>
                    <a:pt x="9231" y="4626"/>
                  </a:cubicBezTo>
                  <a:cubicBezTo>
                    <a:pt x="9083" y="4626"/>
                    <a:pt x="8965" y="4745"/>
                    <a:pt x="8965" y="4892"/>
                  </a:cubicBezTo>
                  <a:lnTo>
                    <a:pt x="8965" y="5411"/>
                  </a:lnTo>
                  <a:cubicBezTo>
                    <a:pt x="8919" y="5406"/>
                    <a:pt x="8873" y="5403"/>
                    <a:pt x="8826" y="5403"/>
                  </a:cubicBezTo>
                  <a:lnTo>
                    <a:pt x="3376" y="5403"/>
                  </a:lnTo>
                  <a:cubicBezTo>
                    <a:pt x="3299" y="5403"/>
                    <a:pt x="3223" y="5410"/>
                    <a:pt x="3151" y="5424"/>
                  </a:cubicBezTo>
                  <a:lnTo>
                    <a:pt x="3151" y="2504"/>
                  </a:lnTo>
                  <a:cubicBezTo>
                    <a:pt x="3577" y="2207"/>
                    <a:pt x="4070" y="1999"/>
                    <a:pt x="4605" y="1911"/>
                  </a:cubicBezTo>
                  <a:lnTo>
                    <a:pt x="4605" y="2608"/>
                  </a:lnTo>
                  <a:cubicBezTo>
                    <a:pt x="4605" y="2888"/>
                    <a:pt x="4833" y="3115"/>
                    <a:pt x="5114" y="3115"/>
                  </a:cubicBezTo>
                  <a:lnTo>
                    <a:pt x="7001" y="3115"/>
                  </a:lnTo>
                  <a:cubicBezTo>
                    <a:pt x="7282" y="3115"/>
                    <a:pt x="7510" y="2887"/>
                    <a:pt x="7510" y="2608"/>
                  </a:cubicBezTo>
                  <a:lnTo>
                    <a:pt x="7510" y="1911"/>
                  </a:lnTo>
                  <a:close/>
                  <a:moveTo>
                    <a:pt x="3151" y="10514"/>
                  </a:moveTo>
                  <a:cubicBezTo>
                    <a:pt x="3223" y="10527"/>
                    <a:pt x="3299" y="10535"/>
                    <a:pt x="3376" y="10535"/>
                  </a:cubicBezTo>
                  <a:lnTo>
                    <a:pt x="3993" y="10535"/>
                  </a:lnTo>
                  <a:cubicBezTo>
                    <a:pt x="4131" y="10925"/>
                    <a:pt x="4504" y="11205"/>
                    <a:pt x="4939" y="11205"/>
                  </a:cubicBezTo>
                  <a:lnTo>
                    <a:pt x="7263" y="11205"/>
                  </a:lnTo>
                  <a:cubicBezTo>
                    <a:pt x="7699" y="11205"/>
                    <a:pt x="8071" y="10925"/>
                    <a:pt x="8208" y="10535"/>
                  </a:cubicBezTo>
                  <a:lnTo>
                    <a:pt x="8826" y="10535"/>
                  </a:lnTo>
                  <a:cubicBezTo>
                    <a:pt x="8873" y="10535"/>
                    <a:pt x="8919" y="10533"/>
                    <a:pt x="8965" y="10527"/>
                  </a:cubicBezTo>
                  <a:lnTo>
                    <a:pt x="8965" y="12357"/>
                  </a:lnTo>
                  <a:cubicBezTo>
                    <a:pt x="8389" y="12761"/>
                    <a:pt x="7688" y="12999"/>
                    <a:pt x="6931" y="12999"/>
                  </a:cubicBezTo>
                  <a:lnTo>
                    <a:pt x="5185" y="12999"/>
                  </a:lnTo>
                  <a:cubicBezTo>
                    <a:pt x="4428" y="12999"/>
                    <a:pt x="3727" y="12761"/>
                    <a:pt x="3151" y="12357"/>
                  </a:cubicBezTo>
                  <a:lnTo>
                    <a:pt x="3151" y="10514"/>
                  </a:lnTo>
                  <a:close/>
                  <a:moveTo>
                    <a:pt x="7516" y="13489"/>
                  </a:moveTo>
                  <a:lnTo>
                    <a:pt x="7516" y="14261"/>
                  </a:lnTo>
                  <a:lnTo>
                    <a:pt x="4599" y="14261"/>
                  </a:lnTo>
                  <a:lnTo>
                    <a:pt x="4599" y="13489"/>
                  </a:lnTo>
                  <a:cubicBezTo>
                    <a:pt x="4790" y="13515"/>
                    <a:pt x="4986" y="13531"/>
                    <a:pt x="5185" y="13531"/>
                  </a:cubicBezTo>
                  <a:lnTo>
                    <a:pt x="6931" y="13531"/>
                  </a:lnTo>
                  <a:cubicBezTo>
                    <a:pt x="7129" y="13531"/>
                    <a:pt x="7325" y="13515"/>
                    <a:pt x="7516" y="13489"/>
                  </a:cubicBezTo>
                  <a:close/>
                  <a:moveTo>
                    <a:pt x="9365" y="16295"/>
                  </a:moveTo>
                  <a:cubicBezTo>
                    <a:pt x="9631" y="16295"/>
                    <a:pt x="9849" y="16509"/>
                    <a:pt x="9849" y="16774"/>
                  </a:cubicBezTo>
                  <a:lnTo>
                    <a:pt x="9849" y="17618"/>
                  </a:lnTo>
                  <a:lnTo>
                    <a:pt x="2267" y="17618"/>
                  </a:lnTo>
                  <a:lnTo>
                    <a:pt x="2267" y="16774"/>
                  </a:lnTo>
                  <a:cubicBezTo>
                    <a:pt x="2267" y="16509"/>
                    <a:pt x="2483" y="16295"/>
                    <a:pt x="2750" y="16295"/>
                  </a:cubicBezTo>
                  <a:close/>
                  <a:moveTo>
                    <a:pt x="10215" y="0"/>
                  </a:moveTo>
                  <a:cubicBezTo>
                    <a:pt x="9948" y="0"/>
                    <a:pt x="9731" y="217"/>
                    <a:pt x="9731" y="484"/>
                  </a:cubicBezTo>
                  <a:lnTo>
                    <a:pt x="9731" y="2447"/>
                  </a:lnTo>
                  <a:cubicBezTo>
                    <a:pt x="9001" y="1757"/>
                    <a:pt x="8014" y="1332"/>
                    <a:pt x="6931" y="1332"/>
                  </a:cubicBezTo>
                  <a:lnTo>
                    <a:pt x="5185" y="1332"/>
                  </a:lnTo>
                  <a:cubicBezTo>
                    <a:pt x="2940" y="1332"/>
                    <a:pt x="1115" y="3149"/>
                    <a:pt x="1115" y="5383"/>
                  </a:cubicBezTo>
                  <a:lnTo>
                    <a:pt x="1115" y="6293"/>
                  </a:lnTo>
                  <a:lnTo>
                    <a:pt x="975" y="6293"/>
                  </a:lnTo>
                  <a:cubicBezTo>
                    <a:pt x="438" y="6293"/>
                    <a:pt x="0" y="6731"/>
                    <a:pt x="0" y="7268"/>
                  </a:cubicBezTo>
                  <a:lnTo>
                    <a:pt x="0" y="7657"/>
                  </a:lnTo>
                  <a:cubicBezTo>
                    <a:pt x="0" y="7803"/>
                    <a:pt x="120" y="7923"/>
                    <a:pt x="266" y="7923"/>
                  </a:cubicBezTo>
                  <a:cubicBezTo>
                    <a:pt x="413" y="7923"/>
                    <a:pt x="532" y="7803"/>
                    <a:pt x="532" y="7657"/>
                  </a:cubicBezTo>
                  <a:lnTo>
                    <a:pt x="532" y="7269"/>
                  </a:lnTo>
                  <a:cubicBezTo>
                    <a:pt x="532" y="7024"/>
                    <a:pt x="730" y="6825"/>
                    <a:pt x="975" y="6825"/>
                  </a:cubicBezTo>
                  <a:lnTo>
                    <a:pt x="1115" y="6825"/>
                  </a:lnTo>
                  <a:lnTo>
                    <a:pt x="1115" y="9479"/>
                  </a:lnTo>
                  <a:cubicBezTo>
                    <a:pt x="1115" y="9595"/>
                    <a:pt x="1120" y="9711"/>
                    <a:pt x="1130" y="9825"/>
                  </a:cubicBezTo>
                  <a:lnTo>
                    <a:pt x="975" y="9825"/>
                  </a:lnTo>
                  <a:cubicBezTo>
                    <a:pt x="730" y="9825"/>
                    <a:pt x="532" y="9626"/>
                    <a:pt x="532" y="9382"/>
                  </a:cubicBezTo>
                  <a:lnTo>
                    <a:pt x="532" y="9040"/>
                  </a:lnTo>
                  <a:cubicBezTo>
                    <a:pt x="532" y="8893"/>
                    <a:pt x="413" y="8774"/>
                    <a:pt x="266" y="8774"/>
                  </a:cubicBezTo>
                  <a:cubicBezTo>
                    <a:pt x="120" y="8774"/>
                    <a:pt x="0" y="8893"/>
                    <a:pt x="0" y="9040"/>
                  </a:cubicBezTo>
                  <a:lnTo>
                    <a:pt x="0" y="9382"/>
                  </a:lnTo>
                  <a:cubicBezTo>
                    <a:pt x="0" y="9920"/>
                    <a:pt x="438" y="10356"/>
                    <a:pt x="975" y="10356"/>
                  </a:cubicBezTo>
                  <a:lnTo>
                    <a:pt x="1211" y="10356"/>
                  </a:lnTo>
                  <a:cubicBezTo>
                    <a:pt x="1534" y="11808"/>
                    <a:pt x="2642" y="12970"/>
                    <a:pt x="4067" y="13376"/>
                  </a:cubicBezTo>
                  <a:lnTo>
                    <a:pt x="4067" y="14261"/>
                  </a:lnTo>
                  <a:lnTo>
                    <a:pt x="1363" y="14261"/>
                  </a:lnTo>
                  <a:cubicBezTo>
                    <a:pt x="630" y="14261"/>
                    <a:pt x="33" y="14854"/>
                    <a:pt x="33" y="15585"/>
                  </a:cubicBezTo>
                  <a:lnTo>
                    <a:pt x="33" y="17883"/>
                  </a:lnTo>
                  <a:cubicBezTo>
                    <a:pt x="33" y="18030"/>
                    <a:pt x="152" y="18149"/>
                    <a:pt x="299" y="18149"/>
                  </a:cubicBezTo>
                  <a:lnTo>
                    <a:pt x="11816" y="18149"/>
                  </a:lnTo>
                  <a:cubicBezTo>
                    <a:pt x="11963" y="18149"/>
                    <a:pt x="12082" y="18030"/>
                    <a:pt x="12082" y="17883"/>
                  </a:cubicBezTo>
                  <a:lnTo>
                    <a:pt x="12082" y="15585"/>
                  </a:lnTo>
                  <a:cubicBezTo>
                    <a:pt x="12082" y="14854"/>
                    <a:pt x="11486" y="14261"/>
                    <a:pt x="10753" y="14261"/>
                  </a:cubicBezTo>
                  <a:lnTo>
                    <a:pt x="10054" y="14261"/>
                  </a:lnTo>
                  <a:cubicBezTo>
                    <a:pt x="9908" y="14261"/>
                    <a:pt x="9788" y="14380"/>
                    <a:pt x="9788" y="14527"/>
                  </a:cubicBezTo>
                  <a:cubicBezTo>
                    <a:pt x="9788" y="14673"/>
                    <a:pt x="9908" y="14793"/>
                    <a:pt x="10054" y="14793"/>
                  </a:cubicBezTo>
                  <a:lnTo>
                    <a:pt x="10753" y="14793"/>
                  </a:lnTo>
                  <a:cubicBezTo>
                    <a:pt x="11192" y="14793"/>
                    <a:pt x="11550" y="15148"/>
                    <a:pt x="11550" y="15584"/>
                  </a:cubicBezTo>
                  <a:lnTo>
                    <a:pt x="11550" y="17617"/>
                  </a:lnTo>
                  <a:lnTo>
                    <a:pt x="10380" y="17617"/>
                  </a:lnTo>
                  <a:lnTo>
                    <a:pt x="10380" y="16774"/>
                  </a:lnTo>
                  <a:cubicBezTo>
                    <a:pt x="10380" y="16216"/>
                    <a:pt x="9925" y="15762"/>
                    <a:pt x="9364" y="15762"/>
                  </a:cubicBezTo>
                  <a:lnTo>
                    <a:pt x="2750" y="15762"/>
                  </a:lnTo>
                  <a:cubicBezTo>
                    <a:pt x="2191" y="15762"/>
                    <a:pt x="1735" y="16216"/>
                    <a:pt x="1735" y="16774"/>
                  </a:cubicBezTo>
                  <a:lnTo>
                    <a:pt x="1735" y="17617"/>
                  </a:lnTo>
                  <a:lnTo>
                    <a:pt x="564" y="17617"/>
                  </a:lnTo>
                  <a:lnTo>
                    <a:pt x="564" y="15584"/>
                  </a:lnTo>
                  <a:cubicBezTo>
                    <a:pt x="564" y="15148"/>
                    <a:pt x="923" y="14793"/>
                    <a:pt x="1363" y="14793"/>
                  </a:cubicBezTo>
                  <a:lnTo>
                    <a:pt x="8495" y="14793"/>
                  </a:lnTo>
                  <a:cubicBezTo>
                    <a:pt x="8642" y="14793"/>
                    <a:pt x="8761" y="14673"/>
                    <a:pt x="8761" y="14527"/>
                  </a:cubicBezTo>
                  <a:cubicBezTo>
                    <a:pt x="8761" y="14380"/>
                    <a:pt x="8642" y="14261"/>
                    <a:pt x="8495" y="14261"/>
                  </a:cubicBezTo>
                  <a:lnTo>
                    <a:pt x="8048" y="14261"/>
                  </a:lnTo>
                  <a:lnTo>
                    <a:pt x="8048" y="13375"/>
                  </a:lnTo>
                  <a:cubicBezTo>
                    <a:pt x="9473" y="12969"/>
                    <a:pt x="10581" y="11808"/>
                    <a:pt x="10904" y="10356"/>
                  </a:cubicBezTo>
                  <a:lnTo>
                    <a:pt x="11140" y="10356"/>
                  </a:lnTo>
                  <a:cubicBezTo>
                    <a:pt x="11678" y="10356"/>
                    <a:pt x="12115" y="9919"/>
                    <a:pt x="12115" y="9382"/>
                  </a:cubicBezTo>
                  <a:lnTo>
                    <a:pt x="12115" y="7268"/>
                  </a:lnTo>
                  <a:cubicBezTo>
                    <a:pt x="12115" y="6731"/>
                    <a:pt x="11678" y="6293"/>
                    <a:pt x="11140" y="6293"/>
                  </a:cubicBezTo>
                  <a:lnTo>
                    <a:pt x="11001" y="6293"/>
                  </a:lnTo>
                  <a:lnTo>
                    <a:pt x="11001" y="5383"/>
                  </a:lnTo>
                  <a:cubicBezTo>
                    <a:pt x="11001" y="5142"/>
                    <a:pt x="10978" y="4906"/>
                    <a:pt x="10937" y="4676"/>
                  </a:cubicBezTo>
                  <a:lnTo>
                    <a:pt x="11130" y="4457"/>
                  </a:lnTo>
                  <a:lnTo>
                    <a:pt x="15370" y="4457"/>
                  </a:lnTo>
                  <a:cubicBezTo>
                    <a:pt x="15637" y="4457"/>
                    <a:pt x="15854" y="4240"/>
                    <a:pt x="15854" y="3973"/>
                  </a:cubicBezTo>
                  <a:lnTo>
                    <a:pt x="15854" y="484"/>
                  </a:lnTo>
                  <a:cubicBezTo>
                    <a:pt x="15854" y="217"/>
                    <a:pt x="15637" y="0"/>
                    <a:pt x="15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1"/>
            <p:cNvSpPr/>
            <p:nvPr/>
          </p:nvSpPr>
          <p:spPr>
            <a:xfrm>
              <a:off x="1696552" y="1465541"/>
              <a:ext cx="39934" cy="17678"/>
            </a:xfrm>
            <a:custGeom>
              <a:rect b="b" l="l" r="r" t="t"/>
              <a:pathLst>
                <a:path extrusionOk="0" h="533" w="1204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937" y="533"/>
                  </a:lnTo>
                  <a:cubicBezTo>
                    <a:pt x="1084" y="533"/>
                    <a:pt x="1203" y="414"/>
                    <a:pt x="1203" y="267"/>
                  </a:cubicBezTo>
                  <a:cubicBezTo>
                    <a:pt x="1203" y="120"/>
                    <a:pt x="1084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1"/>
            <p:cNvSpPr/>
            <p:nvPr/>
          </p:nvSpPr>
          <p:spPr>
            <a:xfrm>
              <a:off x="1605209" y="1495922"/>
              <a:ext cx="131277" cy="17678"/>
            </a:xfrm>
            <a:custGeom>
              <a:rect b="b" l="l" r="r" t="t"/>
              <a:pathLst>
                <a:path extrusionOk="0" h="533" w="3958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1"/>
            <p:cNvSpPr/>
            <p:nvPr/>
          </p:nvSpPr>
          <p:spPr>
            <a:xfrm>
              <a:off x="1605209" y="1527730"/>
              <a:ext cx="131277" cy="17678"/>
            </a:xfrm>
            <a:custGeom>
              <a:rect b="b" l="l" r="r" t="t"/>
              <a:pathLst>
                <a:path extrusionOk="0" h="533" w="3958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1"/>
            <p:cNvSpPr/>
            <p:nvPr/>
          </p:nvSpPr>
          <p:spPr>
            <a:xfrm>
              <a:off x="1605209" y="1465541"/>
              <a:ext cx="79768" cy="17678"/>
            </a:xfrm>
            <a:custGeom>
              <a:rect b="b" l="l" r="r" t="t"/>
              <a:pathLst>
                <a:path extrusionOk="0" h="533" w="2405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139" y="533"/>
                  </a:lnTo>
                  <a:cubicBezTo>
                    <a:pt x="2286" y="533"/>
                    <a:pt x="2405" y="414"/>
                    <a:pt x="2405" y="267"/>
                  </a:cubicBezTo>
                  <a:cubicBezTo>
                    <a:pt x="2405" y="120"/>
                    <a:pt x="2286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9" name="Google Shape;1939;p51"/>
          <p:cNvGrpSpPr/>
          <p:nvPr/>
        </p:nvGrpSpPr>
        <p:grpSpPr>
          <a:xfrm>
            <a:off x="7345327" y="3430841"/>
            <a:ext cx="364212" cy="457211"/>
            <a:chOff x="2636386" y="3145176"/>
            <a:chExt cx="478408" cy="601990"/>
          </a:xfrm>
        </p:grpSpPr>
        <p:sp>
          <p:nvSpPr>
            <p:cNvPr id="1940" name="Google Shape;1940;p51"/>
            <p:cNvSpPr/>
            <p:nvPr/>
          </p:nvSpPr>
          <p:spPr>
            <a:xfrm>
              <a:off x="2849653" y="3556785"/>
              <a:ext cx="51874" cy="17678"/>
            </a:xfrm>
            <a:custGeom>
              <a:rect b="b" l="l" r="r" t="t"/>
              <a:pathLst>
                <a:path extrusionOk="0" h="533" w="1564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1"/>
            <p:cNvSpPr/>
            <p:nvPr/>
          </p:nvSpPr>
          <p:spPr>
            <a:xfrm>
              <a:off x="2895093" y="3384513"/>
              <a:ext cx="120232" cy="79171"/>
            </a:xfrm>
            <a:custGeom>
              <a:rect b="b" l="l" r="r" t="t"/>
              <a:pathLst>
                <a:path extrusionOk="0" h="2387" w="3625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1"/>
            <p:cNvSpPr/>
            <p:nvPr/>
          </p:nvSpPr>
          <p:spPr>
            <a:xfrm>
              <a:off x="2893335" y="3344745"/>
              <a:ext cx="115821" cy="29121"/>
            </a:xfrm>
            <a:custGeom>
              <a:rect b="b" l="l" r="r" t="t"/>
              <a:pathLst>
                <a:path extrusionOk="0" h="878" w="3492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1"/>
            <p:cNvSpPr/>
            <p:nvPr/>
          </p:nvSpPr>
          <p:spPr>
            <a:xfrm>
              <a:off x="2730250" y="3349223"/>
              <a:ext cx="114163" cy="114096"/>
            </a:xfrm>
            <a:custGeom>
              <a:rect b="b" l="l" r="r" t="t"/>
              <a:pathLst>
                <a:path extrusionOk="0" h="3440" w="3442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1"/>
            <p:cNvSpPr/>
            <p:nvPr/>
          </p:nvSpPr>
          <p:spPr>
            <a:xfrm>
              <a:off x="2636386" y="3145176"/>
              <a:ext cx="478408" cy="601990"/>
            </a:xfrm>
            <a:custGeom>
              <a:rect b="b" l="l" r="r" t="t"/>
              <a:pathLst>
                <a:path extrusionOk="0" h="18150" w="14424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5" name="Google Shape;1945;p51"/>
          <p:cNvGrpSpPr/>
          <p:nvPr/>
        </p:nvGrpSpPr>
        <p:grpSpPr>
          <a:xfrm>
            <a:off x="7380190" y="1967969"/>
            <a:ext cx="294485" cy="457211"/>
            <a:chOff x="3375624" y="3145176"/>
            <a:chExt cx="388657" cy="601990"/>
          </a:xfrm>
        </p:grpSpPr>
        <p:sp>
          <p:nvSpPr>
            <p:cNvPr id="1946" name="Google Shape;1946;p51"/>
            <p:cNvSpPr/>
            <p:nvPr/>
          </p:nvSpPr>
          <p:spPr>
            <a:xfrm>
              <a:off x="3427663" y="3145176"/>
              <a:ext cx="58640" cy="58441"/>
            </a:xfrm>
            <a:custGeom>
              <a:rect b="b" l="l" r="r" t="t"/>
              <a:pathLst>
                <a:path extrusionOk="0" h="1762" w="1768">
                  <a:moveTo>
                    <a:pt x="1235" y="533"/>
                  </a:moveTo>
                  <a:lnTo>
                    <a:pt x="1235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319"/>
                  </a:lnTo>
                  <a:cubicBezTo>
                    <a:pt x="0" y="1564"/>
                    <a:pt x="198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7" y="1564"/>
                    <a:pt x="1767" y="1319"/>
                  </a:cubicBezTo>
                  <a:lnTo>
                    <a:pt x="1767" y="443"/>
                  </a:lnTo>
                  <a:cubicBezTo>
                    <a:pt x="1767" y="199"/>
                    <a:pt x="15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1"/>
            <p:cNvSpPr/>
            <p:nvPr/>
          </p:nvSpPr>
          <p:spPr>
            <a:xfrm>
              <a:off x="3643219" y="3162954"/>
              <a:ext cx="58640" cy="58441"/>
            </a:xfrm>
            <a:custGeom>
              <a:rect b="b" l="l" r="r" t="t"/>
              <a:pathLst>
                <a:path extrusionOk="0" h="1762" w="1768">
                  <a:moveTo>
                    <a:pt x="1236" y="533"/>
                  </a:moveTo>
                  <a:lnTo>
                    <a:pt x="1236" y="1231"/>
                  </a:lnTo>
                  <a:lnTo>
                    <a:pt x="531" y="1231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319"/>
                  </a:lnTo>
                  <a:cubicBezTo>
                    <a:pt x="1" y="1564"/>
                    <a:pt x="199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8" y="1564"/>
                    <a:pt x="1768" y="1319"/>
                  </a:cubicBezTo>
                  <a:lnTo>
                    <a:pt x="1768" y="443"/>
                  </a:lnTo>
                  <a:cubicBezTo>
                    <a:pt x="1768" y="199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1"/>
            <p:cNvSpPr/>
            <p:nvPr/>
          </p:nvSpPr>
          <p:spPr>
            <a:xfrm>
              <a:off x="3471743" y="3204314"/>
              <a:ext cx="87496" cy="87131"/>
            </a:xfrm>
            <a:custGeom>
              <a:rect b="b" l="l" r="r" t="t"/>
              <a:pathLst>
                <a:path extrusionOk="0" h="2627" w="2638">
                  <a:moveTo>
                    <a:pt x="2106" y="532"/>
                  </a:moveTo>
                  <a:lnTo>
                    <a:pt x="2106" y="1229"/>
                  </a:lnTo>
                  <a:lnTo>
                    <a:pt x="1680" y="1229"/>
                  </a:lnTo>
                  <a:cubicBezTo>
                    <a:pt x="1435" y="1229"/>
                    <a:pt x="1237" y="1429"/>
                    <a:pt x="1237" y="1673"/>
                  </a:cubicBezTo>
                  <a:lnTo>
                    <a:pt x="1237" y="2095"/>
                  </a:lnTo>
                  <a:lnTo>
                    <a:pt x="533" y="2095"/>
                  </a:lnTo>
                  <a:lnTo>
                    <a:pt x="533" y="1397"/>
                  </a:lnTo>
                  <a:lnTo>
                    <a:pt x="959" y="1397"/>
                  </a:lnTo>
                  <a:cubicBezTo>
                    <a:pt x="1203" y="1397"/>
                    <a:pt x="1401" y="1199"/>
                    <a:pt x="1401" y="954"/>
                  </a:cubicBezTo>
                  <a:lnTo>
                    <a:pt x="1401" y="532"/>
                  </a:lnTo>
                  <a:close/>
                  <a:moveTo>
                    <a:pt x="1313" y="0"/>
                  </a:moveTo>
                  <a:cubicBezTo>
                    <a:pt x="1069" y="0"/>
                    <a:pt x="871" y="199"/>
                    <a:pt x="871" y="443"/>
                  </a:cubicBezTo>
                  <a:lnTo>
                    <a:pt x="871" y="866"/>
                  </a:lnTo>
                  <a:lnTo>
                    <a:pt x="444" y="866"/>
                  </a:lnTo>
                  <a:cubicBezTo>
                    <a:pt x="200" y="866"/>
                    <a:pt x="1" y="1064"/>
                    <a:pt x="1" y="1308"/>
                  </a:cubicBezTo>
                  <a:lnTo>
                    <a:pt x="1" y="2184"/>
                  </a:lnTo>
                  <a:cubicBezTo>
                    <a:pt x="1" y="2429"/>
                    <a:pt x="200" y="2627"/>
                    <a:pt x="444" y="2627"/>
                  </a:cubicBezTo>
                  <a:lnTo>
                    <a:pt x="1325" y="2627"/>
                  </a:lnTo>
                  <a:cubicBezTo>
                    <a:pt x="1570" y="2627"/>
                    <a:pt x="1769" y="2429"/>
                    <a:pt x="1769" y="2184"/>
                  </a:cubicBezTo>
                  <a:lnTo>
                    <a:pt x="1769" y="1761"/>
                  </a:lnTo>
                  <a:lnTo>
                    <a:pt x="2194" y="1761"/>
                  </a:lnTo>
                  <a:cubicBezTo>
                    <a:pt x="2438" y="1761"/>
                    <a:pt x="2638" y="1563"/>
                    <a:pt x="2638" y="1319"/>
                  </a:cubicBezTo>
                  <a:lnTo>
                    <a:pt x="2638" y="443"/>
                  </a:lnTo>
                  <a:cubicBezTo>
                    <a:pt x="2638" y="199"/>
                    <a:pt x="2438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1"/>
            <p:cNvSpPr/>
            <p:nvPr/>
          </p:nvSpPr>
          <p:spPr>
            <a:xfrm>
              <a:off x="3375624" y="3216254"/>
              <a:ext cx="387960" cy="530912"/>
            </a:xfrm>
            <a:custGeom>
              <a:rect b="b" l="l" r="r" t="t"/>
              <a:pathLst>
                <a:path extrusionOk="0" h="16007" w="11697">
                  <a:moveTo>
                    <a:pt x="1236" y="533"/>
                  </a:moveTo>
                  <a:lnTo>
                    <a:pt x="1236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7401" y="1037"/>
                  </a:moveTo>
                  <a:lnTo>
                    <a:pt x="7401" y="1735"/>
                  </a:lnTo>
                  <a:lnTo>
                    <a:pt x="6697" y="1735"/>
                  </a:lnTo>
                  <a:lnTo>
                    <a:pt x="6697" y="1037"/>
                  </a:lnTo>
                  <a:close/>
                  <a:moveTo>
                    <a:pt x="5061" y="3567"/>
                  </a:moveTo>
                  <a:lnTo>
                    <a:pt x="5061" y="4398"/>
                  </a:lnTo>
                  <a:lnTo>
                    <a:pt x="3608" y="4398"/>
                  </a:lnTo>
                  <a:lnTo>
                    <a:pt x="3608" y="3567"/>
                  </a:lnTo>
                  <a:close/>
                  <a:moveTo>
                    <a:pt x="9137" y="4930"/>
                  </a:moveTo>
                  <a:lnTo>
                    <a:pt x="9137" y="5805"/>
                  </a:lnTo>
                  <a:cubicBezTo>
                    <a:pt x="9135" y="5816"/>
                    <a:pt x="9123" y="5838"/>
                    <a:pt x="9115" y="5846"/>
                  </a:cubicBezTo>
                  <a:lnTo>
                    <a:pt x="8244" y="6346"/>
                  </a:lnTo>
                  <a:cubicBezTo>
                    <a:pt x="8240" y="6346"/>
                    <a:pt x="8237" y="6345"/>
                    <a:pt x="8234" y="6345"/>
                  </a:cubicBezTo>
                  <a:lnTo>
                    <a:pt x="6994" y="6345"/>
                  </a:lnTo>
                  <a:cubicBezTo>
                    <a:pt x="6847" y="6345"/>
                    <a:pt x="6728" y="6464"/>
                    <a:pt x="6728" y="6611"/>
                  </a:cubicBezTo>
                  <a:cubicBezTo>
                    <a:pt x="6728" y="6759"/>
                    <a:pt x="6847" y="6877"/>
                    <a:pt x="6994" y="6877"/>
                  </a:cubicBezTo>
                  <a:lnTo>
                    <a:pt x="7320" y="6877"/>
                  </a:lnTo>
                  <a:lnTo>
                    <a:pt x="6443" y="7382"/>
                  </a:lnTo>
                  <a:cubicBezTo>
                    <a:pt x="6278" y="7478"/>
                    <a:pt x="6157" y="7686"/>
                    <a:pt x="6157" y="7878"/>
                  </a:cubicBezTo>
                  <a:lnTo>
                    <a:pt x="6157" y="8953"/>
                  </a:lnTo>
                  <a:lnTo>
                    <a:pt x="5561" y="8953"/>
                  </a:lnTo>
                  <a:lnTo>
                    <a:pt x="5561" y="7878"/>
                  </a:lnTo>
                  <a:cubicBezTo>
                    <a:pt x="5561" y="7686"/>
                    <a:pt x="5441" y="7478"/>
                    <a:pt x="5275" y="7382"/>
                  </a:cubicBezTo>
                  <a:lnTo>
                    <a:pt x="4398" y="6877"/>
                  </a:lnTo>
                  <a:lnTo>
                    <a:pt x="5363" y="6877"/>
                  </a:lnTo>
                  <a:cubicBezTo>
                    <a:pt x="5510" y="6877"/>
                    <a:pt x="5629" y="6758"/>
                    <a:pt x="5629" y="6612"/>
                  </a:cubicBezTo>
                  <a:cubicBezTo>
                    <a:pt x="5629" y="6464"/>
                    <a:pt x="5510" y="6346"/>
                    <a:pt x="5363" y="6346"/>
                  </a:cubicBezTo>
                  <a:lnTo>
                    <a:pt x="3580" y="6346"/>
                  </a:lnTo>
                  <a:cubicBezTo>
                    <a:pt x="3551" y="6346"/>
                    <a:pt x="3523" y="6350"/>
                    <a:pt x="3496" y="6359"/>
                  </a:cubicBezTo>
                  <a:lnTo>
                    <a:pt x="2604" y="5846"/>
                  </a:lnTo>
                  <a:cubicBezTo>
                    <a:pt x="2595" y="5838"/>
                    <a:pt x="2584" y="5817"/>
                    <a:pt x="2581" y="5805"/>
                  </a:cubicBezTo>
                  <a:lnTo>
                    <a:pt x="2581" y="4930"/>
                  </a:lnTo>
                  <a:lnTo>
                    <a:pt x="3077" y="4930"/>
                  </a:lnTo>
                  <a:lnTo>
                    <a:pt x="3077" y="5463"/>
                  </a:lnTo>
                  <a:cubicBezTo>
                    <a:pt x="3077" y="5610"/>
                    <a:pt x="3196" y="5729"/>
                    <a:pt x="3342" y="5729"/>
                  </a:cubicBezTo>
                  <a:cubicBezTo>
                    <a:pt x="3489" y="5729"/>
                    <a:pt x="3608" y="5610"/>
                    <a:pt x="3608" y="5463"/>
                  </a:cubicBezTo>
                  <a:lnTo>
                    <a:pt x="3608" y="4930"/>
                  </a:lnTo>
                  <a:lnTo>
                    <a:pt x="5061" y="4930"/>
                  </a:lnTo>
                  <a:lnTo>
                    <a:pt x="5061" y="5463"/>
                  </a:lnTo>
                  <a:cubicBezTo>
                    <a:pt x="5061" y="5610"/>
                    <a:pt x="5180" y="5729"/>
                    <a:pt x="5327" y="5729"/>
                  </a:cubicBezTo>
                  <a:cubicBezTo>
                    <a:pt x="5474" y="5729"/>
                    <a:pt x="5593" y="5610"/>
                    <a:pt x="5593" y="5463"/>
                  </a:cubicBezTo>
                  <a:lnTo>
                    <a:pt x="5593" y="4930"/>
                  </a:lnTo>
                  <a:lnTo>
                    <a:pt x="6783" y="4930"/>
                  </a:lnTo>
                  <a:lnTo>
                    <a:pt x="6783" y="5463"/>
                  </a:lnTo>
                  <a:cubicBezTo>
                    <a:pt x="6783" y="5610"/>
                    <a:pt x="6902" y="5729"/>
                    <a:pt x="7049" y="5729"/>
                  </a:cubicBezTo>
                  <a:cubicBezTo>
                    <a:pt x="7196" y="5729"/>
                    <a:pt x="7315" y="5610"/>
                    <a:pt x="7315" y="5463"/>
                  </a:cubicBezTo>
                  <a:lnTo>
                    <a:pt x="7315" y="4930"/>
                  </a:lnTo>
                  <a:lnTo>
                    <a:pt x="7951" y="4930"/>
                  </a:lnTo>
                  <a:lnTo>
                    <a:pt x="7951" y="5479"/>
                  </a:lnTo>
                  <a:cubicBezTo>
                    <a:pt x="7951" y="5626"/>
                    <a:pt x="8071" y="5745"/>
                    <a:pt x="8217" y="5745"/>
                  </a:cubicBezTo>
                  <a:cubicBezTo>
                    <a:pt x="8363" y="5745"/>
                    <a:pt x="8482" y="5626"/>
                    <a:pt x="8482" y="5479"/>
                  </a:cubicBezTo>
                  <a:lnTo>
                    <a:pt x="8482" y="4930"/>
                  </a:lnTo>
                  <a:close/>
                  <a:moveTo>
                    <a:pt x="443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320"/>
                  </a:lnTo>
                  <a:cubicBezTo>
                    <a:pt x="0" y="1563"/>
                    <a:pt x="199" y="1763"/>
                    <a:pt x="443" y="1763"/>
                  </a:cubicBezTo>
                  <a:lnTo>
                    <a:pt x="617" y="1763"/>
                  </a:lnTo>
                  <a:lnTo>
                    <a:pt x="617" y="2714"/>
                  </a:lnTo>
                  <a:cubicBezTo>
                    <a:pt x="617" y="2959"/>
                    <a:pt x="817" y="3157"/>
                    <a:pt x="1061" y="3157"/>
                  </a:cubicBezTo>
                  <a:lnTo>
                    <a:pt x="3077" y="3157"/>
                  </a:lnTo>
                  <a:lnTo>
                    <a:pt x="3077" y="4398"/>
                  </a:lnTo>
                  <a:lnTo>
                    <a:pt x="2491" y="4398"/>
                  </a:lnTo>
                  <a:cubicBezTo>
                    <a:pt x="2247" y="4398"/>
                    <a:pt x="2049" y="4596"/>
                    <a:pt x="2049" y="4841"/>
                  </a:cubicBezTo>
                  <a:lnTo>
                    <a:pt x="2049" y="5809"/>
                  </a:lnTo>
                  <a:cubicBezTo>
                    <a:pt x="2049" y="6001"/>
                    <a:pt x="2169" y="6209"/>
                    <a:pt x="2335" y="6305"/>
                  </a:cubicBezTo>
                  <a:lnTo>
                    <a:pt x="5006" y="7841"/>
                  </a:lnTo>
                  <a:cubicBezTo>
                    <a:pt x="5015" y="7849"/>
                    <a:pt x="5027" y="7870"/>
                    <a:pt x="5029" y="7881"/>
                  </a:cubicBezTo>
                  <a:lnTo>
                    <a:pt x="5029" y="9041"/>
                  </a:lnTo>
                  <a:cubicBezTo>
                    <a:pt x="5029" y="9184"/>
                    <a:pt x="5097" y="9311"/>
                    <a:pt x="5202" y="9392"/>
                  </a:cubicBezTo>
                  <a:lnTo>
                    <a:pt x="4920" y="9673"/>
                  </a:lnTo>
                  <a:cubicBezTo>
                    <a:pt x="4899" y="9693"/>
                    <a:pt x="4833" y="9720"/>
                    <a:pt x="4805" y="9721"/>
                  </a:cubicBezTo>
                  <a:lnTo>
                    <a:pt x="464" y="9721"/>
                  </a:lnTo>
                  <a:cubicBezTo>
                    <a:pt x="220" y="9721"/>
                    <a:pt x="21" y="9919"/>
                    <a:pt x="21" y="10163"/>
                  </a:cubicBezTo>
                  <a:lnTo>
                    <a:pt x="21" y="15564"/>
                  </a:lnTo>
                  <a:cubicBezTo>
                    <a:pt x="21" y="15809"/>
                    <a:pt x="220" y="16007"/>
                    <a:pt x="464" y="16007"/>
                  </a:cubicBezTo>
                  <a:lnTo>
                    <a:pt x="11253" y="16007"/>
                  </a:lnTo>
                  <a:cubicBezTo>
                    <a:pt x="11498" y="16007"/>
                    <a:pt x="11696" y="15809"/>
                    <a:pt x="11696" y="15564"/>
                  </a:cubicBezTo>
                  <a:lnTo>
                    <a:pt x="11696" y="14483"/>
                  </a:lnTo>
                  <a:cubicBezTo>
                    <a:pt x="11696" y="14336"/>
                    <a:pt x="11577" y="14217"/>
                    <a:pt x="11430" y="14217"/>
                  </a:cubicBezTo>
                  <a:cubicBezTo>
                    <a:pt x="11283" y="14217"/>
                    <a:pt x="11165" y="14336"/>
                    <a:pt x="11165" y="14483"/>
                  </a:cubicBezTo>
                  <a:lnTo>
                    <a:pt x="11165" y="15476"/>
                  </a:lnTo>
                  <a:lnTo>
                    <a:pt x="553" y="15476"/>
                  </a:lnTo>
                  <a:lnTo>
                    <a:pt x="553" y="10253"/>
                  </a:lnTo>
                  <a:lnTo>
                    <a:pt x="4805" y="10253"/>
                  </a:lnTo>
                  <a:cubicBezTo>
                    <a:pt x="4974" y="10253"/>
                    <a:pt x="5175" y="10170"/>
                    <a:pt x="5295" y="10050"/>
                  </a:cubicBezTo>
                  <a:lnTo>
                    <a:pt x="5859" y="9489"/>
                  </a:lnTo>
                  <a:lnTo>
                    <a:pt x="6423" y="10050"/>
                  </a:lnTo>
                  <a:cubicBezTo>
                    <a:pt x="6542" y="10170"/>
                    <a:pt x="6744" y="10253"/>
                    <a:pt x="6913" y="10253"/>
                  </a:cubicBezTo>
                  <a:lnTo>
                    <a:pt x="11165" y="10253"/>
                  </a:lnTo>
                  <a:lnTo>
                    <a:pt x="11165" y="12711"/>
                  </a:lnTo>
                  <a:cubicBezTo>
                    <a:pt x="11165" y="12858"/>
                    <a:pt x="11284" y="12977"/>
                    <a:pt x="11431" y="12977"/>
                  </a:cubicBezTo>
                  <a:cubicBezTo>
                    <a:pt x="11578" y="12977"/>
                    <a:pt x="11696" y="12858"/>
                    <a:pt x="11696" y="12711"/>
                  </a:cubicBezTo>
                  <a:lnTo>
                    <a:pt x="11696" y="10164"/>
                  </a:lnTo>
                  <a:cubicBezTo>
                    <a:pt x="11696" y="9920"/>
                    <a:pt x="11498" y="9721"/>
                    <a:pt x="11253" y="9721"/>
                  </a:cubicBezTo>
                  <a:lnTo>
                    <a:pt x="6913" y="9721"/>
                  </a:lnTo>
                  <a:cubicBezTo>
                    <a:pt x="6885" y="9721"/>
                    <a:pt x="6819" y="9693"/>
                    <a:pt x="6797" y="9674"/>
                  </a:cubicBezTo>
                  <a:lnTo>
                    <a:pt x="6515" y="9391"/>
                  </a:lnTo>
                  <a:cubicBezTo>
                    <a:pt x="6621" y="9311"/>
                    <a:pt x="6689" y="9184"/>
                    <a:pt x="6689" y="9041"/>
                  </a:cubicBezTo>
                  <a:lnTo>
                    <a:pt x="6689" y="7881"/>
                  </a:lnTo>
                  <a:cubicBezTo>
                    <a:pt x="6691" y="7870"/>
                    <a:pt x="6703" y="7849"/>
                    <a:pt x="6712" y="7841"/>
                  </a:cubicBezTo>
                  <a:lnTo>
                    <a:pt x="9383" y="6305"/>
                  </a:lnTo>
                  <a:cubicBezTo>
                    <a:pt x="9549" y="6208"/>
                    <a:pt x="9669" y="6000"/>
                    <a:pt x="9669" y="5809"/>
                  </a:cubicBezTo>
                  <a:lnTo>
                    <a:pt x="9669" y="4841"/>
                  </a:lnTo>
                  <a:cubicBezTo>
                    <a:pt x="9669" y="4596"/>
                    <a:pt x="9471" y="4398"/>
                    <a:pt x="9227" y="4398"/>
                  </a:cubicBezTo>
                  <a:lnTo>
                    <a:pt x="8482" y="4398"/>
                  </a:lnTo>
                  <a:lnTo>
                    <a:pt x="8482" y="3347"/>
                  </a:lnTo>
                  <a:lnTo>
                    <a:pt x="8766" y="3347"/>
                  </a:lnTo>
                  <a:cubicBezTo>
                    <a:pt x="8913" y="3347"/>
                    <a:pt x="9032" y="3228"/>
                    <a:pt x="9032" y="3081"/>
                  </a:cubicBezTo>
                  <a:cubicBezTo>
                    <a:pt x="9032" y="2934"/>
                    <a:pt x="8913" y="2815"/>
                    <a:pt x="8766" y="2815"/>
                  </a:cubicBezTo>
                  <a:lnTo>
                    <a:pt x="8394" y="2815"/>
                  </a:lnTo>
                  <a:cubicBezTo>
                    <a:pt x="8150" y="2815"/>
                    <a:pt x="7950" y="3014"/>
                    <a:pt x="7950" y="3259"/>
                  </a:cubicBezTo>
                  <a:lnTo>
                    <a:pt x="7950" y="4398"/>
                  </a:lnTo>
                  <a:lnTo>
                    <a:pt x="7315" y="4398"/>
                  </a:lnTo>
                  <a:lnTo>
                    <a:pt x="7315" y="2267"/>
                  </a:lnTo>
                  <a:lnTo>
                    <a:pt x="7489" y="2267"/>
                  </a:lnTo>
                  <a:cubicBezTo>
                    <a:pt x="7734" y="2267"/>
                    <a:pt x="7933" y="2069"/>
                    <a:pt x="7933" y="1824"/>
                  </a:cubicBezTo>
                  <a:lnTo>
                    <a:pt x="7933" y="948"/>
                  </a:lnTo>
                  <a:cubicBezTo>
                    <a:pt x="7933" y="704"/>
                    <a:pt x="7734" y="506"/>
                    <a:pt x="7489" y="506"/>
                  </a:cubicBezTo>
                  <a:lnTo>
                    <a:pt x="6609" y="506"/>
                  </a:lnTo>
                  <a:cubicBezTo>
                    <a:pt x="6364" y="506"/>
                    <a:pt x="6165" y="704"/>
                    <a:pt x="6165" y="948"/>
                  </a:cubicBezTo>
                  <a:lnTo>
                    <a:pt x="6165" y="1824"/>
                  </a:lnTo>
                  <a:cubicBezTo>
                    <a:pt x="6165" y="2069"/>
                    <a:pt x="6364" y="2267"/>
                    <a:pt x="6609" y="2267"/>
                  </a:cubicBezTo>
                  <a:lnTo>
                    <a:pt x="6783" y="2267"/>
                  </a:lnTo>
                  <a:lnTo>
                    <a:pt x="6783" y="4398"/>
                  </a:lnTo>
                  <a:lnTo>
                    <a:pt x="5593" y="4398"/>
                  </a:lnTo>
                  <a:lnTo>
                    <a:pt x="5593" y="3478"/>
                  </a:lnTo>
                  <a:cubicBezTo>
                    <a:pt x="5593" y="3234"/>
                    <a:pt x="5395" y="3035"/>
                    <a:pt x="5151" y="3035"/>
                  </a:cubicBezTo>
                  <a:lnTo>
                    <a:pt x="3606" y="3035"/>
                  </a:lnTo>
                  <a:cubicBezTo>
                    <a:pt x="3589" y="2807"/>
                    <a:pt x="3398" y="2626"/>
                    <a:pt x="3165" y="2626"/>
                  </a:cubicBezTo>
                  <a:lnTo>
                    <a:pt x="1149" y="2626"/>
                  </a:lnTo>
                  <a:lnTo>
                    <a:pt x="1149" y="1763"/>
                  </a:lnTo>
                  <a:lnTo>
                    <a:pt x="1324" y="1763"/>
                  </a:lnTo>
                  <a:cubicBezTo>
                    <a:pt x="1568" y="1763"/>
                    <a:pt x="1767" y="1564"/>
                    <a:pt x="1767" y="1320"/>
                  </a:cubicBezTo>
                  <a:lnTo>
                    <a:pt x="1767" y="444"/>
                  </a:lnTo>
                  <a:cubicBezTo>
                    <a:pt x="1767" y="200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1"/>
            <p:cNvSpPr/>
            <p:nvPr/>
          </p:nvSpPr>
          <p:spPr>
            <a:xfrm>
              <a:off x="3418576" y="3584181"/>
              <a:ext cx="63682" cy="17645"/>
            </a:xfrm>
            <a:custGeom>
              <a:rect b="b" l="l" r="r" t="t"/>
              <a:pathLst>
                <a:path extrusionOk="0" h="532" w="1920">
                  <a:moveTo>
                    <a:pt x="265" y="1"/>
                  </a:moveTo>
                  <a:cubicBezTo>
                    <a:pt x="118" y="1"/>
                    <a:pt x="0" y="119"/>
                    <a:pt x="0" y="266"/>
                  </a:cubicBezTo>
                  <a:cubicBezTo>
                    <a:pt x="0" y="412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2"/>
                    <a:pt x="1918" y="266"/>
                  </a:cubicBezTo>
                  <a:cubicBezTo>
                    <a:pt x="1919" y="119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1"/>
            <p:cNvSpPr/>
            <p:nvPr/>
          </p:nvSpPr>
          <p:spPr>
            <a:xfrm>
              <a:off x="3418576" y="3617879"/>
              <a:ext cx="63682" cy="17645"/>
            </a:xfrm>
            <a:custGeom>
              <a:rect b="b" l="l" r="r" t="t"/>
              <a:pathLst>
                <a:path extrusionOk="0" h="532" w="192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6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51"/>
            <p:cNvSpPr/>
            <p:nvPr/>
          </p:nvSpPr>
          <p:spPr>
            <a:xfrm>
              <a:off x="3418576" y="3651578"/>
              <a:ext cx="63682" cy="17678"/>
            </a:xfrm>
            <a:custGeom>
              <a:rect b="b" l="l" r="r" t="t"/>
              <a:pathLst>
                <a:path extrusionOk="0" h="533" w="1920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7"/>
                  </a:cubicBezTo>
                  <a:cubicBezTo>
                    <a:pt x="1919" y="120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51"/>
            <p:cNvSpPr/>
            <p:nvPr/>
          </p:nvSpPr>
          <p:spPr>
            <a:xfrm>
              <a:off x="3418576" y="3685309"/>
              <a:ext cx="63682" cy="17612"/>
            </a:xfrm>
            <a:custGeom>
              <a:rect b="b" l="l" r="r" t="t"/>
              <a:pathLst>
                <a:path extrusionOk="0" h="531" w="192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cubicBezTo>
                    <a:pt x="0" y="412"/>
                    <a:pt x="118" y="531"/>
                    <a:pt x="265" y="531"/>
                  </a:cubicBezTo>
                  <a:lnTo>
                    <a:pt x="1653" y="531"/>
                  </a:lnTo>
                  <a:cubicBezTo>
                    <a:pt x="1799" y="531"/>
                    <a:pt x="1918" y="412"/>
                    <a:pt x="1918" y="265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1"/>
            <p:cNvSpPr/>
            <p:nvPr/>
          </p:nvSpPr>
          <p:spPr>
            <a:xfrm>
              <a:off x="3501096" y="3584181"/>
              <a:ext cx="112471" cy="17645"/>
            </a:xfrm>
            <a:custGeom>
              <a:rect b="b" l="l" r="r" t="t"/>
              <a:pathLst>
                <a:path extrusionOk="0" h="532" w="3391">
                  <a:moveTo>
                    <a:pt x="267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3124" y="532"/>
                  </a:lnTo>
                  <a:cubicBezTo>
                    <a:pt x="3271" y="532"/>
                    <a:pt x="3390" y="412"/>
                    <a:pt x="3390" y="266"/>
                  </a:cubicBezTo>
                  <a:cubicBezTo>
                    <a:pt x="3390" y="119"/>
                    <a:pt x="3271" y="1"/>
                    <a:pt x="3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1"/>
            <p:cNvSpPr/>
            <p:nvPr/>
          </p:nvSpPr>
          <p:spPr>
            <a:xfrm>
              <a:off x="3627630" y="3584181"/>
              <a:ext cx="93731" cy="17645"/>
            </a:xfrm>
            <a:custGeom>
              <a:rect b="b" l="l" r="r" t="t"/>
              <a:pathLst>
                <a:path extrusionOk="0" h="532" w="2826">
                  <a:moveTo>
                    <a:pt x="266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560" y="532"/>
                  </a:lnTo>
                  <a:cubicBezTo>
                    <a:pt x="2707" y="532"/>
                    <a:pt x="2826" y="412"/>
                    <a:pt x="2826" y="266"/>
                  </a:cubicBezTo>
                  <a:cubicBezTo>
                    <a:pt x="2826" y="119"/>
                    <a:pt x="2707" y="1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1"/>
            <p:cNvSpPr/>
            <p:nvPr/>
          </p:nvSpPr>
          <p:spPr>
            <a:xfrm>
              <a:off x="3501096" y="3617879"/>
              <a:ext cx="218176" cy="17645"/>
            </a:xfrm>
            <a:custGeom>
              <a:rect b="b" l="l" r="r" t="t"/>
              <a:pathLst>
                <a:path extrusionOk="0" h="532" w="6578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6311" y="532"/>
                  </a:lnTo>
                  <a:cubicBezTo>
                    <a:pt x="6458" y="532"/>
                    <a:pt x="6577" y="413"/>
                    <a:pt x="6577" y="266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51"/>
            <p:cNvSpPr/>
            <p:nvPr/>
          </p:nvSpPr>
          <p:spPr>
            <a:xfrm>
              <a:off x="3501096" y="3651578"/>
              <a:ext cx="76053" cy="17678"/>
            </a:xfrm>
            <a:custGeom>
              <a:rect b="b" l="l" r="r" t="t"/>
              <a:pathLst>
                <a:path extrusionOk="0" h="533" w="229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8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51"/>
            <p:cNvSpPr/>
            <p:nvPr/>
          </p:nvSpPr>
          <p:spPr>
            <a:xfrm>
              <a:off x="3590217" y="3651578"/>
              <a:ext cx="76053" cy="17678"/>
            </a:xfrm>
            <a:custGeom>
              <a:rect b="b" l="l" r="r" t="t"/>
              <a:pathLst>
                <a:path extrusionOk="0" h="533" w="229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7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51"/>
            <p:cNvSpPr/>
            <p:nvPr/>
          </p:nvSpPr>
          <p:spPr>
            <a:xfrm>
              <a:off x="3680367" y="3651578"/>
              <a:ext cx="38905" cy="17678"/>
            </a:xfrm>
            <a:custGeom>
              <a:rect b="b" l="l" r="r" t="t"/>
              <a:pathLst>
                <a:path extrusionOk="0" h="533" w="1173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906" y="532"/>
                  </a:lnTo>
                  <a:cubicBezTo>
                    <a:pt x="1053" y="532"/>
                    <a:pt x="1172" y="413"/>
                    <a:pt x="1172" y="267"/>
                  </a:cubicBezTo>
                  <a:cubicBezTo>
                    <a:pt x="1172" y="120"/>
                    <a:pt x="1053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51"/>
            <p:cNvSpPr/>
            <p:nvPr/>
          </p:nvSpPr>
          <p:spPr>
            <a:xfrm>
              <a:off x="3501096" y="3685309"/>
              <a:ext cx="218176" cy="17612"/>
            </a:xfrm>
            <a:custGeom>
              <a:rect b="b" l="l" r="r" t="t"/>
              <a:pathLst>
                <a:path extrusionOk="0" h="531" w="6578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7" y="531"/>
                  </a:cubicBezTo>
                  <a:lnTo>
                    <a:pt x="6311" y="531"/>
                  </a:lnTo>
                  <a:cubicBezTo>
                    <a:pt x="6458" y="531"/>
                    <a:pt x="6577" y="412"/>
                    <a:pt x="6577" y="265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1"/>
            <p:cNvSpPr/>
            <p:nvPr/>
          </p:nvSpPr>
          <p:spPr>
            <a:xfrm>
              <a:off x="3704546" y="3221495"/>
              <a:ext cx="59735" cy="105771"/>
            </a:xfrm>
            <a:custGeom>
              <a:rect b="b" l="l" r="r" t="t"/>
              <a:pathLst>
                <a:path extrusionOk="0" h="3189" w="1801">
                  <a:moveTo>
                    <a:pt x="1270" y="533"/>
                  </a:moveTo>
                  <a:lnTo>
                    <a:pt x="1270" y="1231"/>
                  </a:lnTo>
                  <a:lnTo>
                    <a:pt x="565" y="1231"/>
                  </a:lnTo>
                  <a:lnTo>
                    <a:pt x="565" y="533"/>
                  </a:lnTo>
                  <a:close/>
                  <a:moveTo>
                    <a:pt x="476" y="1"/>
                  </a:moveTo>
                  <a:cubicBezTo>
                    <a:pt x="233" y="1"/>
                    <a:pt x="34" y="200"/>
                    <a:pt x="34" y="444"/>
                  </a:cubicBezTo>
                  <a:lnTo>
                    <a:pt x="34" y="1320"/>
                  </a:lnTo>
                  <a:cubicBezTo>
                    <a:pt x="34" y="1564"/>
                    <a:pt x="233" y="1763"/>
                    <a:pt x="476" y="1763"/>
                  </a:cubicBezTo>
                  <a:lnTo>
                    <a:pt x="626" y="1763"/>
                  </a:lnTo>
                  <a:lnTo>
                    <a:pt x="626" y="2657"/>
                  </a:lnTo>
                  <a:lnTo>
                    <a:pt x="267" y="2657"/>
                  </a:lnTo>
                  <a:cubicBezTo>
                    <a:pt x="120" y="2657"/>
                    <a:pt x="1" y="2776"/>
                    <a:pt x="1" y="2923"/>
                  </a:cubicBezTo>
                  <a:cubicBezTo>
                    <a:pt x="1" y="3070"/>
                    <a:pt x="120" y="3189"/>
                    <a:pt x="267" y="3189"/>
                  </a:cubicBezTo>
                  <a:lnTo>
                    <a:pt x="714" y="3189"/>
                  </a:lnTo>
                  <a:cubicBezTo>
                    <a:pt x="959" y="3189"/>
                    <a:pt x="1157" y="2991"/>
                    <a:pt x="1157" y="2746"/>
                  </a:cubicBezTo>
                  <a:lnTo>
                    <a:pt x="1157" y="1763"/>
                  </a:lnTo>
                  <a:lnTo>
                    <a:pt x="1358" y="1763"/>
                  </a:lnTo>
                  <a:cubicBezTo>
                    <a:pt x="1602" y="1763"/>
                    <a:pt x="1801" y="1564"/>
                    <a:pt x="1801" y="1320"/>
                  </a:cubicBezTo>
                  <a:lnTo>
                    <a:pt x="1801" y="444"/>
                  </a:lnTo>
                  <a:cubicBezTo>
                    <a:pt x="1801" y="200"/>
                    <a:pt x="1602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2" name="Google Shape;196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52"/>
          <p:cNvSpPr txBox="1"/>
          <p:nvPr>
            <p:ph idx="4294967295" type="title"/>
          </p:nvPr>
        </p:nvSpPr>
        <p:spPr>
          <a:xfrm>
            <a:off x="3022421" y="1848950"/>
            <a:ext cx="28620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THANKS!</a:t>
            </a:r>
            <a:endParaRPr sz="4200"/>
          </a:p>
        </p:txBody>
      </p:sp>
      <p:pic>
        <p:nvPicPr>
          <p:cNvPr id="1968" name="Google Shape;1968;p52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52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52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52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52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3" name="Google Shape;1973;p52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1974" name="Google Shape;1974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6" name="Google Shape;1976;p52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1977" name="Google Shape;1977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9" name="Google Shape;1979;p52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1980" name="Google Shape;1980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2" name="Google Shape;198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Google Shape;1332;p34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34"/>
          <p:cNvSpPr txBox="1"/>
          <p:nvPr>
            <p:ph type="title"/>
          </p:nvPr>
        </p:nvSpPr>
        <p:spPr>
          <a:xfrm>
            <a:off x="4091775" y="1983688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Prof. Mahesh Kumar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334" name="Google Shape;1334;p34"/>
          <p:cNvSpPr txBox="1"/>
          <p:nvPr>
            <p:ph idx="1" type="subTitle"/>
          </p:nvPr>
        </p:nvSpPr>
        <p:spPr>
          <a:xfrm>
            <a:off x="4091775" y="2431138"/>
            <a:ext cx="4294800" cy="10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P. No.</a:t>
            </a:r>
            <a:r>
              <a:rPr lang="en" sz="1900"/>
              <a:t> MK5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</a:rPr>
              <a:t>Practical-1</a:t>
            </a:r>
            <a:r>
              <a:rPr lang="en" sz="1900"/>
              <a:t> Evaluation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Date</a:t>
            </a:r>
            <a:r>
              <a:rPr lang="en" sz="1900"/>
              <a:t>: 29-09-2023</a:t>
            </a:r>
            <a:endParaRPr sz="1900"/>
          </a:p>
        </p:txBody>
      </p:sp>
      <p:pic>
        <p:nvPicPr>
          <p:cNvPr id="1335" name="Google Shape;1335;p34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34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34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34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34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0" name="Google Shape;1340;p34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41" name="Google Shape;1341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3" name="Google Shape;1343;p34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44" name="Google Shape;1344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6" name="Google Shape;1346;p34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47" name="Google Shape;1347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9" name="Google Shape;1349;p34"/>
          <p:cNvSpPr txBox="1"/>
          <p:nvPr/>
        </p:nvSpPr>
        <p:spPr>
          <a:xfrm>
            <a:off x="4091775" y="1723488"/>
            <a:ext cx="21792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 the Guidance: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0" name="Google Shape;135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3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356" name="Google Shape;1356;p35"/>
          <p:cNvSpPr txBox="1"/>
          <p:nvPr>
            <p:ph idx="1" type="subTitle"/>
          </p:nvPr>
        </p:nvSpPr>
        <p:spPr>
          <a:xfrm>
            <a:off x="5600488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Describes the foundation of chosen Project.</a:t>
            </a:r>
            <a:endParaRPr/>
          </a:p>
        </p:txBody>
      </p:sp>
      <p:sp>
        <p:nvSpPr>
          <p:cNvPr id="1357" name="Google Shape;1357;p35"/>
          <p:cNvSpPr txBox="1"/>
          <p:nvPr>
            <p:ph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58" name="Google Shape;1358;p35"/>
          <p:cNvSpPr txBox="1"/>
          <p:nvPr>
            <p:ph idx="3" type="subTitle"/>
          </p:nvPr>
        </p:nvSpPr>
        <p:spPr>
          <a:xfrm>
            <a:off x="1954649" y="1520950"/>
            <a:ext cx="33951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359" name="Google Shape;1359;p35"/>
          <p:cNvSpPr txBox="1"/>
          <p:nvPr>
            <p:ph idx="4" type="subTitle"/>
          </p:nvPr>
        </p:nvSpPr>
        <p:spPr>
          <a:xfrm>
            <a:off x="5600488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Stakeholders and Viability of Project.</a:t>
            </a:r>
            <a:endParaRPr/>
          </a:p>
        </p:txBody>
      </p:sp>
      <p:sp>
        <p:nvSpPr>
          <p:cNvPr id="1360" name="Google Shape;1360;p35"/>
          <p:cNvSpPr txBox="1"/>
          <p:nvPr>
            <p:ph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61" name="Google Shape;1361;p35"/>
          <p:cNvSpPr txBox="1"/>
          <p:nvPr>
            <p:ph idx="6" type="subTitle"/>
          </p:nvPr>
        </p:nvSpPr>
        <p:spPr>
          <a:xfrm>
            <a:off x="1954649" y="2154025"/>
            <a:ext cx="33951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1362" name="Google Shape;1362;p35"/>
          <p:cNvSpPr txBox="1"/>
          <p:nvPr>
            <p:ph idx="7" type="subTitle"/>
          </p:nvPr>
        </p:nvSpPr>
        <p:spPr>
          <a:xfrm>
            <a:off x="5600500" y="2787125"/>
            <a:ext cx="25644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 of Proposed Solution &amp; Requirements.</a:t>
            </a:r>
            <a:endParaRPr/>
          </a:p>
        </p:txBody>
      </p:sp>
      <p:sp>
        <p:nvSpPr>
          <p:cNvPr id="1363" name="Google Shape;1363;p35"/>
          <p:cNvSpPr txBox="1"/>
          <p:nvPr>
            <p:ph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64" name="Google Shape;1364;p35"/>
          <p:cNvSpPr txBox="1"/>
          <p:nvPr>
            <p:ph idx="9" type="subTitle"/>
          </p:nvPr>
        </p:nvSpPr>
        <p:spPr>
          <a:xfrm>
            <a:off x="1954650" y="2787125"/>
            <a:ext cx="33951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365" name="Google Shape;1365;p35"/>
          <p:cNvSpPr txBox="1"/>
          <p:nvPr>
            <p:ph idx="13" type="subTitle"/>
          </p:nvPr>
        </p:nvSpPr>
        <p:spPr>
          <a:xfrm>
            <a:off x="5600488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Project and Various Components.</a:t>
            </a:r>
            <a:endParaRPr/>
          </a:p>
        </p:txBody>
      </p:sp>
      <p:sp>
        <p:nvSpPr>
          <p:cNvPr id="1366" name="Google Shape;1366;p35"/>
          <p:cNvSpPr txBox="1"/>
          <p:nvPr>
            <p:ph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67" name="Google Shape;1367;p35"/>
          <p:cNvSpPr txBox="1"/>
          <p:nvPr>
            <p:ph idx="15" type="subTitle"/>
          </p:nvPr>
        </p:nvSpPr>
        <p:spPr>
          <a:xfrm>
            <a:off x="1954649" y="3420200"/>
            <a:ext cx="33951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</a:t>
            </a:r>
            <a:r>
              <a:rPr lang="en"/>
              <a:t>DESIGN</a:t>
            </a:r>
            <a:endParaRPr/>
          </a:p>
        </p:txBody>
      </p:sp>
      <p:sp>
        <p:nvSpPr>
          <p:cNvPr id="1368" name="Google Shape;1368;p35"/>
          <p:cNvSpPr txBox="1"/>
          <p:nvPr>
            <p:ph idx="16" type="subTitle"/>
          </p:nvPr>
        </p:nvSpPr>
        <p:spPr>
          <a:xfrm>
            <a:off x="5600488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 with variable factors.</a:t>
            </a:r>
            <a:endParaRPr/>
          </a:p>
        </p:txBody>
      </p:sp>
      <p:sp>
        <p:nvSpPr>
          <p:cNvPr id="1369" name="Google Shape;1369;p35"/>
          <p:cNvSpPr txBox="1"/>
          <p:nvPr>
            <p:ph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70" name="Google Shape;1370;p35"/>
          <p:cNvSpPr txBox="1"/>
          <p:nvPr>
            <p:ph idx="18" type="subTitle"/>
          </p:nvPr>
        </p:nvSpPr>
        <p:spPr>
          <a:xfrm>
            <a:off x="1954649" y="4053300"/>
            <a:ext cx="33951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grpSp>
        <p:nvGrpSpPr>
          <p:cNvPr id="1371" name="Google Shape;1371;p35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372" name="Google Shape;1372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35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375" name="Google Shape;1375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77" name="Google Shape;1377;p35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36"/>
          <p:cNvSpPr txBox="1"/>
          <p:nvPr>
            <p:ph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84" name="Google Shape;1384;p36"/>
          <p:cNvSpPr txBox="1"/>
          <p:nvPr>
            <p:ph idx="1" type="subTitle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Describes the foundation of chosen Project.</a:t>
            </a:r>
            <a:endParaRPr sz="1600"/>
          </a:p>
        </p:txBody>
      </p:sp>
      <p:pic>
        <p:nvPicPr>
          <p:cNvPr id="1385" name="Google Shape;1385;p36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36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36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36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36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grpSp>
        <p:nvGrpSpPr>
          <p:cNvPr id="1390" name="Google Shape;1390;p36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3" name="Google Shape;1393;p36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6" name="Google Shape;1396;p36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9" name="Google Shape;1399;p36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37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06" name="Google Shape;1406;p37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 sz="1200"/>
              <a:t>Populous country such as </a:t>
            </a:r>
            <a:r>
              <a:rPr b="1" lang="en">
                <a:solidFill>
                  <a:schemeClr val="dk2"/>
                </a:solidFill>
              </a:rPr>
              <a:t>India</a:t>
            </a:r>
            <a:r>
              <a:rPr lang="en" sz="1200"/>
              <a:t> handles and process tons of </a:t>
            </a:r>
            <a:r>
              <a:rPr b="1" lang="en">
                <a:solidFill>
                  <a:schemeClr val="dk2"/>
                </a:solidFill>
              </a:rPr>
              <a:t>legal documents</a:t>
            </a:r>
            <a:r>
              <a:rPr lang="en" sz="1200">
                <a:solidFill>
                  <a:schemeClr val="lt2"/>
                </a:solidFill>
              </a:rPr>
              <a:t> </a:t>
            </a:r>
            <a:r>
              <a:rPr lang="en" sz="1200"/>
              <a:t>each day.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b="1" lang="en">
                <a:solidFill>
                  <a:schemeClr val="dk2"/>
                </a:solidFill>
              </a:rPr>
              <a:t>MSMEs</a:t>
            </a:r>
            <a:r>
              <a:rPr lang="en" sz="1200"/>
              <a:t> plays a crucial role in </a:t>
            </a:r>
            <a:r>
              <a:rPr b="1" lang="en">
                <a:solidFill>
                  <a:schemeClr val="dk2"/>
                </a:solidFill>
              </a:rPr>
              <a:t>Indian Economy</a:t>
            </a:r>
            <a:r>
              <a:rPr lang="en" sz="1200"/>
              <a:t> and majority of them face issues while generating legal documents which are </a:t>
            </a:r>
            <a:r>
              <a:rPr b="1" lang="en">
                <a:solidFill>
                  <a:schemeClr val="dk2"/>
                </a:solidFill>
              </a:rPr>
              <a:t>legal overhead</a:t>
            </a:r>
            <a:r>
              <a:rPr lang="en" sz="1200"/>
              <a:t> for advocates, or HR dept.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sz="1200"/>
              <a:t>Apart from generating documents, </a:t>
            </a:r>
            <a:r>
              <a:rPr b="1" lang="en">
                <a:solidFill>
                  <a:schemeClr val="dk2"/>
                </a:solidFill>
              </a:rPr>
              <a:t>Understanding Documents</a:t>
            </a:r>
            <a:r>
              <a:rPr lang="en" sz="1200"/>
              <a:t>, and Detecting </a:t>
            </a:r>
            <a:r>
              <a:rPr b="1" lang="en">
                <a:solidFill>
                  <a:schemeClr val="dk2"/>
                </a:solidFill>
              </a:rPr>
              <a:t>irregularities</a:t>
            </a:r>
            <a:r>
              <a:rPr lang="en" sz="1200"/>
              <a:t> within it, is also troublesome for various users. </a:t>
            </a:r>
            <a:endParaRPr sz="1200"/>
          </a:p>
        </p:txBody>
      </p:sp>
      <p:grpSp>
        <p:nvGrpSpPr>
          <p:cNvPr id="1407" name="Google Shape;1407;p37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408" name="Google Shape;1408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0" name="Google Shape;1410;p37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411" name="Google Shape;1411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3" name="Google Shape;1413;p37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414" name="Google Shape;1414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16" name="Google Shape;1416;p37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37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37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37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37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8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</a:t>
            </a:r>
            <a:r>
              <a:rPr lang="en">
                <a:solidFill>
                  <a:schemeClr val="dk2"/>
                </a:solidFill>
              </a:rPr>
              <a:t>REFERENCES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27" name="Google Shape;1427;p38"/>
          <p:cNvSpPr txBox="1"/>
          <p:nvPr>
            <p:ph idx="1" type="subTitle"/>
          </p:nvPr>
        </p:nvSpPr>
        <p:spPr>
          <a:xfrm>
            <a:off x="720000" y="1435275"/>
            <a:ext cx="7503600" cy="18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 u="sng">
                <a:solidFill>
                  <a:schemeClr val="hlink"/>
                </a:solidFill>
                <a:hlinkClick r:id="rId3"/>
              </a:rPr>
              <a:t>LEGAL CHALLENGES FACED BY MSMEs</a:t>
            </a:r>
            <a:endParaRPr/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 u="sng">
                <a:solidFill>
                  <a:schemeClr val="hlink"/>
                </a:solidFill>
                <a:hlinkClick r:id="rId4"/>
              </a:rPr>
              <a:t>MSMEs: THE NEED FOR LEGAL SUPPORT</a:t>
            </a:r>
            <a:endParaRPr/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 u="sng">
                <a:solidFill>
                  <a:schemeClr val="hlink"/>
                </a:solidFill>
                <a:hlinkClick r:id="rId5"/>
              </a:rPr>
              <a:t>TOP 5 CHALLENGES FOR MSMEs FOR BUSINESS LOANS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u="sng">
                <a:solidFill>
                  <a:schemeClr val="hlink"/>
                </a:solidFill>
                <a:hlinkClick r:id="rId6"/>
              </a:rPr>
              <a:t>LEGAL SUPPORT TO HELP MSMES TACKLE CHALLENGES</a:t>
            </a:r>
            <a:endParaRPr sz="1600"/>
          </a:p>
        </p:txBody>
      </p:sp>
      <p:sp>
        <p:nvSpPr>
          <p:cNvPr id="1428" name="Google Shape;142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3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</a:t>
            </a:r>
            <a:r>
              <a:rPr lang="en">
                <a:solidFill>
                  <a:schemeClr val="dk2"/>
                </a:solidFill>
              </a:rPr>
              <a:t>SYSTEM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34" name="Google Shape;1434;p39"/>
          <p:cNvSpPr txBox="1"/>
          <p:nvPr>
            <p:ph idx="1" type="body"/>
          </p:nvPr>
        </p:nvSpPr>
        <p:spPr>
          <a:xfrm>
            <a:off x="720000" y="1215750"/>
            <a:ext cx="7319400" cy="32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b="1" lang="en"/>
              <a:t>Complex Legal Landscape:</a:t>
            </a:r>
            <a:r>
              <a:rPr lang="en"/>
              <a:t> Simplify navigating India's intricate legal framework, ensuring compliance for MSMEs.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b="1" lang="en"/>
              <a:t>Access to Legal Expertise:</a:t>
            </a:r>
            <a:r>
              <a:rPr lang="en"/>
              <a:t> Provide affordable legal guidance and document generation, bridging the knowledge gap.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b="1" lang="en"/>
              <a:t>Compliance Assurance:</a:t>
            </a:r>
            <a:r>
              <a:rPr lang="en"/>
              <a:t> Offer a tool to help MSMEs meet regulatory requirements in line with Indian laws.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b="1" lang="en"/>
              <a:t>Time and Cost Efficiency:</a:t>
            </a:r>
            <a:r>
              <a:rPr lang="en"/>
              <a:t> Streamline document management, reducing time and expenses for legal processes.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b="1" lang="en"/>
              <a:t>Empowering MSMEs:</a:t>
            </a:r>
            <a:r>
              <a:rPr lang="en"/>
              <a:t> Enable small businesses to understand, create, and manage legal documents, fostering entrepreneurship.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0"/>
          <p:cNvSpPr txBox="1"/>
          <p:nvPr>
            <p:ph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41" name="Google Shape;1441;p40"/>
          <p:cNvSpPr txBox="1"/>
          <p:nvPr>
            <p:ph idx="1" type="subTitle"/>
          </p:nvPr>
        </p:nvSpPr>
        <p:spPr>
          <a:xfrm>
            <a:off x="720000" y="3122875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Define Stakeholders and Viability of Project.</a:t>
            </a:r>
            <a:endParaRPr sz="1600"/>
          </a:p>
        </p:txBody>
      </p:sp>
      <p:pic>
        <p:nvPicPr>
          <p:cNvPr id="1442" name="Google Shape;1442;p40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40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40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40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40"/>
          <p:cNvSpPr txBox="1"/>
          <p:nvPr>
            <p:ph type="title"/>
          </p:nvPr>
        </p:nvSpPr>
        <p:spPr>
          <a:xfrm>
            <a:off x="720000" y="2351200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PROPOSED SOLUTION</a:t>
            </a:r>
            <a:endParaRPr sz="4100"/>
          </a:p>
        </p:txBody>
      </p:sp>
      <p:grpSp>
        <p:nvGrpSpPr>
          <p:cNvPr id="1447" name="Google Shape;1447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48" name="Google Shape;1448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0" name="Google Shape;1450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451" name="Google Shape;1451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3" name="Google Shape;1453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54" name="Google Shape;1454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56" name="Google Shape;1456;p40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